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theme+xml" PartName="/ppt/theme/theme3.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theme+xml" PartName="/ppt/theme/theme4.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theme+xml" PartName="/ppt/theme/theme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presentationml.slideLayout+xml" PartName="/ppt/slideLayouts/slideLayout56.xml"/>
  <Override ContentType="application/vnd.openxmlformats-officedocument.theme+xml" PartName="/ppt/theme/theme6.xml"/>
  <Override ContentType="application/vnd.openxmlformats-officedocument.theme+xml" PartName="/ppt/theme/theme7.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0" r:id="rId3"/>
    <p:sldMasterId id="2147483691" r:id="rId4"/>
    <p:sldMasterId id="2147483705" r:id="rId5"/>
    <p:sldMasterId id="2147483713" r:id="rId6"/>
  </p:sldMasterIdLst>
  <p:notesMasterIdLst>
    <p:notesMasterId r:id="rId34"/>
  </p:notesMasterIdLst>
  <p:sldIdLst>
    <p:sldId id="439" r:id="rId7"/>
    <p:sldId id="268" r:id="rId8"/>
    <p:sldId id="441" r:id="rId9"/>
    <p:sldId id="269" r:id="rId10"/>
    <p:sldId id="438" r:id="rId11"/>
    <p:sldId id="272" r:id="rId12"/>
    <p:sldId id="270" r:id="rId13"/>
    <p:sldId id="271" r:id="rId14"/>
    <p:sldId id="445" r:id="rId15"/>
    <p:sldId id="792" r:id="rId16"/>
    <p:sldId id="446" r:id="rId17"/>
    <p:sldId id="423" r:id="rId18"/>
    <p:sldId id="427" r:id="rId19"/>
    <p:sldId id="428" r:id="rId20"/>
    <p:sldId id="429" r:id="rId21"/>
    <p:sldId id="430" r:id="rId22"/>
    <p:sldId id="793" r:id="rId23"/>
    <p:sldId id="796" r:id="rId24"/>
    <p:sldId id="432" r:id="rId25"/>
    <p:sldId id="433" r:id="rId26"/>
    <p:sldId id="434" r:id="rId27"/>
    <p:sldId id="435" r:id="rId28"/>
    <p:sldId id="436" r:id="rId29"/>
    <p:sldId id="437" r:id="rId30"/>
    <p:sldId id="794" r:id="rId31"/>
    <p:sldId id="795" r:id="rId32"/>
    <p:sldId id="440" r:id="rId33"/>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E0F6F9"/>
    <a:srgbClr val="F5EEDE"/>
    <a:srgbClr val="E4CF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E30BA4-4EAA-46D7-B96E-3AA4BA0094D3}" v="24" dt="2025-04-15T03:50:02.0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574"/>
  </p:normalViewPr>
  <p:slideViewPr>
    <p:cSldViewPr snapToGrid="0">
      <p:cViewPr varScale="1">
        <p:scale>
          <a:sx n="120" d="100"/>
          <a:sy n="120" d="100"/>
        </p:scale>
        <p:origin x="2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6/11/relationships/changesInfo" Target="changesInfos/changesInfo1.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CFE30BA4-4EAA-46D7-B96E-3AA4BA0094D3}"/>
    <pc:docChg chg="custSel addSld delSld modSld">
      <pc:chgData name="Nguyễn Xuân Quang" userId="1fa805d0-75c0-4a43-8719-6b7ba17d25fe" providerId="ADAL" clId="{CFE30BA4-4EAA-46D7-B96E-3AA4BA0094D3}" dt="2025-04-15T03:52:15.820" v="15684" actId="2085"/>
      <pc:docMkLst>
        <pc:docMk/>
      </pc:docMkLst>
      <pc:sldChg chg="modSp mod">
        <pc:chgData name="Nguyễn Xuân Quang" userId="1fa805d0-75c0-4a43-8719-6b7ba17d25fe" providerId="ADAL" clId="{CFE30BA4-4EAA-46D7-B96E-3AA4BA0094D3}" dt="2025-04-15T00:59:09.767" v="1488" actId="5793"/>
        <pc:sldMkLst>
          <pc:docMk/>
          <pc:sldMk cId="2672967653" sldId="256"/>
        </pc:sldMkLst>
        <pc:spChg chg="mod">
          <ac:chgData name="Nguyễn Xuân Quang" userId="1fa805d0-75c0-4a43-8719-6b7ba17d25fe" providerId="ADAL" clId="{CFE30BA4-4EAA-46D7-B96E-3AA4BA0094D3}" dt="2025-04-15T00:54:21.708" v="488"/>
          <ac:spMkLst>
            <pc:docMk/>
            <pc:sldMk cId="2672967653" sldId="256"/>
            <ac:spMk id="4" creationId="{4498E3A1-7697-7CEA-503D-E74FEF6C93DB}"/>
          </ac:spMkLst>
        </pc:spChg>
        <pc:spChg chg="mod">
          <ac:chgData name="Nguyễn Xuân Quang" userId="1fa805d0-75c0-4a43-8719-6b7ba17d25fe" providerId="ADAL" clId="{CFE30BA4-4EAA-46D7-B96E-3AA4BA0094D3}" dt="2025-04-15T00:59:09.767" v="1488" actId="5793"/>
          <ac:spMkLst>
            <pc:docMk/>
            <pc:sldMk cId="2672967653" sldId="256"/>
            <ac:spMk id="6" creationId="{827A5B98-9411-0C98-0FF0-D110EC9F2B0A}"/>
          </ac:spMkLst>
        </pc:spChg>
      </pc:sldChg>
      <pc:sldChg chg="modSp del mod">
        <pc:chgData name="Nguyễn Xuân Quang" userId="1fa805d0-75c0-4a43-8719-6b7ba17d25fe" providerId="ADAL" clId="{CFE30BA4-4EAA-46D7-B96E-3AA4BA0094D3}" dt="2025-04-15T02:28:11.355" v="11398" actId="2696"/>
        <pc:sldMkLst>
          <pc:docMk/>
          <pc:sldMk cId="1305067922" sldId="258"/>
        </pc:sldMkLst>
        <pc:spChg chg="mod">
          <ac:chgData name="Nguyễn Xuân Quang" userId="1fa805d0-75c0-4a43-8719-6b7ba17d25fe" providerId="ADAL" clId="{CFE30BA4-4EAA-46D7-B96E-3AA4BA0094D3}" dt="2025-04-15T00:59:32.756" v="1494"/>
          <ac:spMkLst>
            <pc:docMk/>
            <pc:sldMk cId="1305067922" sldId="258"/>
            <ac:spMk id="4" creationId="{DB17F619-58D3-F4B0-AC45-1327030C872D}"/>
          </ac:spMkLst>
        </pc:spChg>
      </pc:sldChg>
      <pc:sldChg chg="del">
        <pc:chgData name="Nguyễn Xuân Quang" userId="1fa805d0-75c0-4a43-8719-6b7ba17d25fe" providerId="ADAL" clId="{CFE30BA4-4EAA-46D7-B96E-3AA4BA0094D3}" dt="2025-04-15T02:28:11.355" v="11398" actId="2696"/>
        <pc:sldMkLst>
          <pc:docMk/>
          <pc:sldMk cId="2350572466" sldId="259"/>
        </pc:sldMkLst>
      </pc:sldChg>
      <pc:sldChg chg="del">
        <pc:chgData name="Nguyễn Xuân Quang" userId="1fa805d0-75c0-4a43-8719-6b7ba17d25fe" providerId="ADAL" clId="{CFE30BA4-4EAA-46D7-B96E-3AA4BA0094D3}" dt="2025-04-15T02:28:11.355" v="11398" actId="2696"/>
        <pc:sldMkLst>
          <pc:docMk/>
          <pc:sldMk cId="3437561140" sldId="260"/>
        </pc:sldMkLst>
      </pc:sldChg>
      <pc:sldChg chg="del">
        <pc:chgData name="Nguyễn Xuân Quang" userId="1fa805d0-75c0-4a43-8719-6b7ba17d25fe" providerId="ADAL" clId="{CFE30BA4-4EAA-46D7-B96E-3AA4BA0094D3}" dt="2025-04-15T02:28:11.355" v="11398" actId="2696"/>
        <pc:sldMkLst>
          <pc:docMk/>
          <pc:sldMk cId="3744965838" sldId="261"/>
        </pc:sldMkLst>
      </pc:sldChg>
      <pc:sldChg chg="del">
        <pc:chgData name="Nguyễn Xuân Quang" userId="1fa805d0-75c0-4a43-8719-6b7ba17d25fe" providerId="ADAL" clId="{CFE30BA4-4EAA-46D7-B96E-3AA4BA0094D3}" dt="2025-04-15T02:28:11.355" v="11398" actId="2696"/>
        <pc:sldMkLst>
          <pc:docMk/>
          <pc:sldMk cId="1087741083" sldId="262"/>
        </pc:sldMkLst>
      </pc:sldChg>
      <pc:sldChg chg="del">
        <pc:chgData name="Nguyễn Xuân Quang" userId="1fa805d0-75c0-4a43-8719-6b7ba17d25fe" providerId="ADAL" clId="{CFE30BA4-4EAA-46D7-B96E-3AA4BA0094D3}" dt="2025-04-15T02:28:11.355" v="11398" actId="2696"/>
        <pc:sldMkLst>
          <pc:docMk/>
          <pc:sldMk cId="2927881032" sldId="263"/>
        </pc:sldMkLst>
      </pc:sldChg>
      <pc:sldChg chg="del">
        <pc:chgData name="Nguyễn Xuân Quang" userId="1fa805d0-75c0-4a43-8719-6b7ba17d25fe" providerId="ADAL" clId="{CFE30BA4-4EAA-46D7-B96E-3AA4BA0094D3}" dt="2025-04-15T02:28:11.355" v="11398" actId="2696"/>
        <pc:sldMkLst>
          <pc:docMk/>
          <pc:sldMk cId="4107238430" sldId="264"/>
        </pc:sldMkLst>
      </pc:sldChg>
      <pc:sldChg chg="del">
        <pc:chgData name="Nguyễn Xuân Quang" userId="1fa805d0-75c0-4a43-8719-6b7ba17d25fe" providerId="ADAL" clId="{CFE30BA4-4EAA-46D7-B96E-3AA4BA0094D3}" dt="2025-04-15T02:28:11.355" v="11398" actId="2696"/>
        <pc:sldMkLst>
          <pc:docMk/>
          <pc:sldMk cId="356696879" sldId="265"/>
        </pc:sldMkLst>
      </pc:sldChg>
      <pc:sldChg chg="del">
        <pc:chgData name="Nguyễn Xuân Quang" userId="1fa805d0-75c0-4a43-8719-6b7ba17d25fe" providerId="ADAL" clId="{CFE30BA4-4EAA-46D7-B96E-3AA4BA0094D3}" dt="2025-04-15T02:28:11.355" v="11398" actId="2696"/>
        <pc:sldMkLst>
          <pc:docMk/>
          <pc:sldMk cId="1117514080" sldId="266"/>
        </pc:sldMkLst>
      </pc:sldChg>
      <pc:sldChg chg="modSp new mod">
        <pc:chgData name="Nguyễn Xuân Quang" userId="1fa805d0-75c0-4a43-8719-6b7ba17d25fe" providerId="ADAL" clId="{CFE30BA4-4EAA-46D7-B96E-3AA4BA0094D3}" dt="2025-04-15T02:47:37.333" v="14238" actId="20577"/>
        <pc:sldMkLst>
          <pc:docMk/>
          <pc:sldMk cId="965329564" sldId="268"/>
        </pc:sldMkLst>
        <pc:spChg chg="mod">
          <ac:chgData name="Nguyễn Xuân Quang" userId="1fa805d0-75c0-4a43-8719-6b7ba17d25fe" providerId="ADAL" clId="{CFE30BA4-4EAA-46D7-B96E-3AA4BA0094D3}" dt="2025-04-15T00:41:00.730" v="12" actId="20577"/>
          <ac:spMkLst>
            <pc:docMk/>
            <pc:sldMk cId="965329564" sldId="268"/>
            <ac:spMk id="2" creationId="{75F10D2A-F037-9812-8F88-0F0067E854E2}"/>
          </ac:spMkLst>
        </pc:spChg>
        <pc:spChg chg="mod">
          <ac:chgData name="Nguyễn Xuân Quang" userId="1fa805d0-75c0-4a43-8719-6b7ba17d25fe" providerId="ADAL" clId="{CFE30BA4-4EAA-46D7-B96E-3AA4BA0094D3}" dt="2025-04-15T02:47:37.333" v="14238" actId="20577"/>
          <ac:spMkLst>
            <pc:docMk/>
            <pc:sldMk cId="965329564" sldId="268"/>
            <ac:spMk id="3" creationId="{092C017E-8BC1-3E93-D193-75595B82E2F5}"/>
          </ac:spMkLst>
        </pc:spChg>
      </pc:sldChg>
      <pc:sldChg chg="modSp new mod">
        <pc:chgData name="Nguyễn Xuân Quang" userId="1fa805d0-75c0-4a43-8719-6b7ba17d25fe" providerId="ADAL" clId="{CFE30BA4-4EAA-46D7-B96E-3AA4BA0094D3}" dt="2025-04-15T01:08:59.747" v="3270" actId="20577"/>
        <pc:sldMkLst>
          <pc:docMk/>
          <pc:sldMk cId="2419294828" sldId="269"/>
        </pc:sldMkLst>
        <pc:spChg chg="mod">
          <ac:chgData name="Nguyễn Xuân Quang" userId="1fa805d0-75c0-4a43-8719-6b7ba17d25fe" providerId="ADAL" clId="{CFE30BA4-4EAA-46D7-B96E-3AA4BA0094D3}" dt="2025-04-15T01:00:03.193" v="1498" actId="14100"/>
          <ac:spMkLst>
            <pc:docMk/>
            <pc:sldMk cId="2419294828" sldId="269"/>
            <ac:spMk id="2" creationId="{B20C04D7-37DD-5A48-76B7-485BD08140CC}"/>
          </ac:spMkLst>
        </pc:spChg>
        <pc:spChg chg="mod">
          <ac:chgData name="Nguyễn Xuân Quang" userId="1fa805d0-75c0-4a43-8719-6b7ba17d25fe" providerId="ADAL" clId="{CFE30BA4-4EAA-46D7-B96E-3AA4BA0094D3}" dt="2025-04-15T01:08:59.747" v="3270" actId="20577"/>
          <ac:spMkLst>
            <pc:docMk/>
            <pc:sldMk cId="2419294828" sldId="269"/>
            <ac:spMk id="3" creationId="{58D0C8B4-FAB9-463A-48B8-757FB779EEDB}"/>
          </ac:spMkLst>
        </pc:spChg>
      </pc:sldChg>
      <pc:sldChg chg="modSp new mod">
        <pc:chgData name="Nguyễn Xuân Quang" userId="1fa805d0-75c0-4a43-8719-6b7ba17d25fe" providerId="ADAL" clId="{CFE30BA4-4EAA-46D7-B96E-3AA4BA0094D3}" dt="2025-04-15T01:18:00.723" v="4835" actId="20577"/>
        <pc:sldMkLst>
          <pc:docMk/>
          <pc:sldMk cId="3898332155" sldId="270"/>
        </pc:sldMkLst>
        <pc:spChg chg="mod">
          <ac:chgData name="Nguyễn Xuân Quang" userId="1fa805d0-75c0-4a43-8719-6b7ba17d25fe" providerId="ADAL" clId="{CFE30BA4-4EAA-46D7-B96E-3AA4BA0094D3}" dt="2025-04-15T01:09:23.112" v="3273" actId="14100"/>
          <ac:spMkLst>
            <pc:docMk/>
            <pc:sldMk cId="3898332155" sldId="270"/>
            <ac:spMk id="2" creationId="{7BCFD9A6-121E-512F-4B51-B943262B7F2E}"/>
          </ac:spMkLst>
        </pc:spChg>
        <pc:spChg chg="mod">
          <ac:chgData name="Nguyễn Xuân Quang" userId="1fa805d0-75c0-4a43-8719-6b7ba17d25fe" providerId="ADAL" clId="{CFE30BA4-4EAA-46D7-B96E-3AA4BA0094D3}" dt="2025-04-15T01:18:00.723" v="4835" actId="20577"/>
          <ac:spMkLst>
            <pc:docMk/>
            <pc:sldMk cId="3898332155" sldId="270"/>
            <ac:spMk id="3" creationId="{6538E4DC-D377-06C9-F639-E30527A9ED90}"/>
          </ac:spMkLst>
        </pc:spChg>
      </pc:sldChg>
      <pc:sldChg chg="modSp new mod">
        <pc:chgData name="Nguyễn Xuân Quang" userId="1fa805d0-75c0-4a43-8719-6b7ba17d25fe" providerId="ADAL" clId="{CFE30BA4-4EAA-46D7-B96E-3AA4BA0094D3}" dt="2025-04-15T01:34:59.917" v="6573" actId="20577"/>
        <pc:sldMkLst>
          <pc:docMk/>
          <pc:sldMk cId="2185755676" sldId="271"/>
        </pc:sldMkLst>
        <pc:spChg chg="mod">
          <ac:chgData name="Nguyễn Xuân Quang" userId="1fa805d0-75c0-4a43-8719-6b7ba17d25fe" providerId="ADAL" clId="{CFE30BA4-4EAA-46D7-B96E-3AA4BA0094D3}" dt="2025-04-15T01:29:07.222" v="5036"/>
          <ac:spMkLst>
            <pc:docMk/>
            <pc:sldMk cId="2185755676" sldId="271"/>
            <ac:spMk id="2" creationId="{35B3B9CA-5963-FC92-AFC0-FD57448150B4}"/>
          </ac:spMkLst>
        </pc:spChg>
        <pc:spChg chg="mod">
          <ac:chgData name="Nguyễn Xuân Quang" userId="1fa805d0-75c0-4a43-8719-6b7ba17d25fe" providerId="ADAL" clId="{CFE30BA4-4EAA-46D7-B96E-3AA4BA0094D3}" dt="2025-04-15T01:34:59.917" v="6573" actId="20577"/>
          <ac:spMkLst>
            <pc:docMk/>
            <pc:sldMk cId="2185755676" sldId="271"/>
            <ac:spMk id="3" creationId="{BAEB5418-9EC8-7DC4-125E-3888FB6014A7}"/>
          </ac:spMkLst>
        </pc:spChg>
      </pc:sldChg>
      <pc:sldChg chg="addSp delSp modSp new mod">
        <pc:chgData name="Nguyễn Xuân Quang" userId="1fa805d0-75c0-4a43-8719-6b7ba17d25fe" providerId="ADAL" clId="{CFE30BA4-4EAA-46D7-B96E-3AA4BA0094D3}" dt="2025-04-15T01:24:50.646" v="4963" actId="20577"/>
        <pc:sldMkLst>
          <pc:docMk/>
          <pc:sldMk cId="2995271399" sldId="272"/>
        </pc:sldMkLst>
        <pc:spChg chg="mod">
          <ac:chgData name="Nguyễn Xuân Quang" userId="1fa805d0-75c0-4a43-8719-6b7ba17d25fe" providerId="ADAL" clId="{CFE30BA4-4EAA-46D7-B96E-3AA4BA0094D3}" dt="2025-04-15T01:24:50.646" v="4963" actId="20577"/>
          <ac:spMkLst>
            <pc:docMk/>
            <pc:sldMk cId="2995271399" sldId="272"/>
            <ac:spMk id="2" creationId="{B215B640-A6D3-E935-2944-1C41870FB44C}"/>
          </ac:spMkLst>
        </pc:spChg>
        <pc:spChg chg="del">
          <ac:chgData name="Nguyễn Xuân Quang" userId="1fa805d0-75c0-4a43-8719-6b7ba17d25fe" providerId="ADAL" clId="{CFE30BA4-4EAA-46D7-B96E-3AA4BA0094D3}" dt="2025-04-15T01:22:47.606" v="4838" actId="478"/>
          <ac:spMkLst>
            <pc:docMk/>
            <pc:sldMk cId="2995271399" sldId="272"/>
            <ac:spMk id="3" creationId="{2C36563A-4D9E-660D-EFD6-E5DD9F9A7196}"/>
          </ac:spMkLst>
        </pc:spChg>
        <pc:picChg chg="add mod">
          <ac:chgData name="Nguyễn Xuân Quang" userId="1fa805d0-75c0-4a43-8719-6b7ba17d25fe" providerId="ADAL" clId="{CFE30BA4-4EAA-46D7-B96E-3AA4BA0094D3}" dt="2025-04-15T01:24:38.416" v="4921" actId="1037"/>
          <ac:picMkLst>
            <pc:docMk/>
            <pc:sldMk cId="2995271399" sldId="272"/>
            <ac:picMk id="4" creationId="{5D94BD80-5927-F51C-8B80-42E954F563EA}"/>
          </ac:picMkLst>
        </pc:picChg>
        <pc:picChg chg="add mod">
          <ac:chgData name="Nguyễn Xuân Quang" userId="1fa805d0-75c0-4a43-8719-6b7ba17d25fe" providerId="ADAL" clId="{CFE30BA4-4EAA-46D7-B96E-3AA4BA0094D3}" dt="2025-04-15T01:24:38.416" v="4921" actId="1037"/>
          <ac:picMkLst>
            <pc:docMk/>
            <pc:sldMk cId="2995271399" sldId="272"/>
            <ac:picMk id="5" creationId="{CFA5088A-DE6F-3D55-EBF1-CE4525AD2C6B}"/>
          </ac:picMkLst>
        </pc:picChg>
      </pc:sldChg>
      <pc:sldChg chg="addSp delSp modSp add mod">
        <pc:chgData name="Nguyễn Xuân Quang" userId="1fa805d0-75c0-4a43-8719-6b7ba17d25fe" providerId="ADAL" clId="{CFE30BA4-4EAA-46D7-B96E-3AA4BA0094D3}" dt="2025-04-15T01:38:13.570" v="6660" actId="14100"/>
        <pc:sldMkLst>
          <pc:docMk/>
          <pc:sldMk cId="1049956515" sldId="423"/>
        </pc:sldMkLst>
        <pc:spChg chg="mod">
          <ac:chgData name="Nguyễn Xuân Quang" userId="1fa805d0-75c0-4a43-8719-6b7ba17d25fe" providerId="ADAL" clId="{CFE30BA4-4EAA-46D7-B96E-3AA4BA0094D3}" dt="2025-04-15T01:37:44.443" v="6655" actId="1076"/>
          <ac:spMkLst>
            <pc:docMk/>
            <pc:sldMk cId="1049956515" sldId="423"/>
            <ac:spMk id="3" creationId="{00000000-0000-0000-0000-000000000000}"/>
          </ac:spMkLst>
        </pc:spChg>
        <pc:spChg chg="add mod">
          <ac:chgData name="Nguyễn Xuân Quang" userId="1fa805d0-75c0-4a43-8719-6b7ba17d25fe" providerId="ADAL" clId="{CFE30BA4-4EAA-46D7-B96E-3AA4BA0094D3}" dt="2025-04-15T01:38:13.570" v="6660" actId="14100"/>
          <ac:spMkLst>
            <pc:docMk/>
            <pc:sldMk cId="1049956515" sldId="423"/>
            <ac:spMk id="5" creationId="{C9A50A35-90D5-6255-2F00-BF7F54D6E143}"/>
          </ac:spMkLst>
        </pc:spChg>
        <pc:spChg chg="del mod">
          <ac:chgData name="Nguyễn Xuân Quang" userId="1fa805d0-75c0-4a43-8719-6b7ba17d25fe" providerId="ADAL" clId="{CFE30BA4-4EAA-46D7-B96E-3AA4BA0094D3}" dt="2025-04-15T01:37:09.363" v="6578" actId="478"/>
          <ac:spMkLst>
            <pc:docMk/>
            <pc:sldMk cId="1049956515" sldId="423"/>
            <ac:spMk id="6" creationId="{00000000-0000-0000-0000-000000000000}"/>
          </ac:spMkLst>
        </pc:spChg>
        <pc:picChg chg="mod">
          <ac:chgData name="Nguyễn Xuân Quang" userId="1fa805d0-75c0-4a43-8719-6b7ba17d25fe" providerId="ADAL" clId="{CFE30BA4-4EAA-46D7-B96E-3AA4BA0094D3}" dt="2025-04-15T01:37:48.628" v="6656" actId="14100"/>
          <ac:picMkLst>
            <pc:docMk/>
            <pc:sldMk cId="1049956515" sldId="423"/>
            <ac:picMk id="4" creationId="{00000000-0000-0000-0000-000000000000}"/>
          </ac:picMkLst>
        </pc:picChg>
      </pc:sldChg>
      <pc:sldChg chg="addSp delSp modSp add mod">
        <pc:chgData name="Nguyễn Xuân Quang" userId="1fa805d0-75c0-4a43-8719-6b7ba17d25fe" providerId="ADAL" clId="{CFE30BA4-4EAA-46D7-B96E-3AA4BA0094D3}" dt="2025-04-15T01:38:21.211" v="6662"/>
        <pc:sldMkLst>
          <pc:docMk/>
          <pc:sldMk cId="3233396926" sldId="424"/>
        </pc:sldMkLst>
        <pc:spChg chg="add del mod">
          <ac:chgData name="Nguyễn Xuân Quang" userId="1fa805d0-75c0-4a43-8719-6b7ba17d25fe" providerId="ADAL" clId="{CFE30BA4-4EAA-46D7-B96E-3AA4BA0094D3}" dt="2025-04-15T01:38:19.778" v="6661" actId="478"/>
          <ac:spMkLst>
            <pc:docMk/>
            <pc:sldMk cId="3233396926" sldId="424"/>
            <ac:spMk id="3" creationId="{12C05BFF-7F1B-F3AA-0D3A-435F5F35F5B6}"/>
          </ac:spMkLst>
        </pc:spChg>
        <pc:spChg chg="add mod">
          <ac:chgData name="Nguyễn Xuân Quang" userId="1fa805d0-75c0-4a43-8719-6b7ba17d25fe" providerId="ADAL" clId="{CFE30BA4-4EAA-46D7-B96E-3AA4BA0094D3}" dt="2025-04-15T01:38:21.211" v="6662"/>
          <ac:spMkLst>
            <pc:docMk/>
            <pc:sldMk cId="3233396926" sldId="424"/>
            <ac:spMk id="4" creationId="{22DB197B-0DDF-6811-09DC-D6E94EB02D72}"/>
          </ac:spMkLst>
        </pc:spChg>
        <pc:spChg chg="del">
          <ac:chgData name="Nguyễn Xuân Quang" userId="1fa805d0-75c0-4a43-8719-6b7ba17d25fe" providerId="ADAL" clId="{CFE30BA4-4EAA-46D7-B96E-3AA4BA0094D3}" dt="2025-04-15T01:37:58.464" v="6657" actId="478"/>
          <ac:spMkLst>
            <pc:docMk/>
            <pc:sldMk cId="3233396926" sldId="424"/>
            <ac:spMk id="7" creationId="{00000000-0000-0000-0000-000000000000}"/>
          </ac:spMkLst>
        </pc:spChg>
      </pc:sldChg>
      <pc:sldChg chg="addSp delSp modSp add mod">
        <pc:chgData name="Nguyễn Xuân Quang" userId="1fa805d0-75c0-4a43-8719-6b7ba17d25fe" providerId="ADAL" clId="{CFE30BA4-4EAA-46D7-B96E-3AA4BA0094D3}" dt="2025-04-15T01:38:27.697" v="6665"/>
        <pc:sldMkLst>
          <pc:docMk/>
          <pc:sldMk cId="40728498" sldId="425"/>
        </pc:sldMkLst>
        <pc:spChg chg="add del mod">
          <ac:chgData name="Nguyễn Xuân Quang" userId="1fa805d0-75c0-4a43-8719-6b7ba17d25fe" providerId="ADAL" clId="{CFE30BA4-4EAA-46D7-B96E-3AA4BA0094D3}" dt="2025-04-15T01:38:27.217" v="6664" actId="478"/>
          <ac:spMkLst>
            <pc:docMk/>
            <pc:sldMk cId="40728498" sldId="425"/>
            <ac:spMk id="3" creationId="{E233EC77-5DB2-752F-D7B4-74B42FDE54B3}"/>
          </ac:spMkLst>
        </pc:spChg>
        <pc:spChg chg="add mod">
          <ac:chgData name="Nguyễn Xuân Quang" userId="1fa805d0-75c0-4a43-8719-6b7ba17d25fe" providerId="ADAL" clId="{CFE30BA4-4EAA-46D7-B96E-3AA4BA0094D3}" dt="2025-04-15T01:38:27.697" v="6665"/>
          <ac:spMkLst>
            <pc:docMk/>
            <pc:sldMk cId="40728498" sldId="425"/>
            <ac:spMk id="5" creationId="{17860DE1-DB2C-7736-3560-72FEBD1D8293}"/>
          </ac:spMkLst>
        </pc:spChg>
        <pc:spChg chg="del">
          <ac:chgData name="Nguyễn Xuân Quang" userId="1fa805d0-75c0-4a43-8719-6b7ba17d25fe" providerId="ADAL" clId="{CFE30BA4-4EAA-46D7-B96E-3AA4BA0094D3}" dt="2025-04-15T01:38:25.030" v="6663" actId="478"/>
          <ac:spMkLst>
            <pc:docMk/>
            <pc:sldMk cId="40728498" sldId="425"/>
            <ac:spMk id="6" creationId="{00000000-0000-0000-0000-000000000000}"/>
          </ac:spMkLst>
        </pc:spChg>
      </pc:sldChg>
      <pc:sldChg chg="addSp delSp modSp add mod">
        <pc:chgData name="Nguyễn Xuân Quang" userId="1fa805d0-75c0-4a43-8719-6b7ba17d25fe" providerId="ADAL" clId="{CFE30BA4-4EAA-46D7-B96E-3AA4BA0094D3}" dt="2025-04-15T01:38:36.948" v="6668"/>
        <pc:sldMkLst>
          <pc:docMk/>
          <pc:sldMk cId="1538734533" sldId="426"/>
        </pc:sldMkLst>
        <pc:spChg chg="add del mod">
          <ac:chgData name="Nguyễn Xuân Quang" userId="1fa805d0-75c0-4a43-8719-6b7ba17d25fe" providerId="ADAL" clId="{CFE30BA4-4EAA-46D7-B96E-3AA4BA0094D3}" dt="2025-04-15T01:38:36.222" v="6667" actId="478"/>
          <ac:spMkLst>
            <pc:docMk/>
            <pc:sldMk cId="1538734533" sldId="426"/>
            <ac:spMk id="4" creationId="{FDFCAB00-DDA8-2D93-4868-9F53CA2450C2}"/>
          </ac:spMkLst>
        </pc:spChg>
        <pc:spChg chg="add mod">
          <ac:chgData name="Nguyễn Xuân Quang" userId="1fa805d0-75c0-4a43-8719-6b7ba17d25fe" providerId="ADAL" clId="{CFE30BA4-4EAA-46D7-B96E-3AA4BA0094D3}" dt="2025-04-15T01:38:36.948" v="6668"/>
          <ac:spMkLst>
            <pc:docMk/>
            <pc:sldMk cId="1538734533" sldId="426"/>
            <ac:spMk id="5" creationId="{CD981CCA-2EC7-E6D9-0C9C-9EE8D5D2EC33}"/>
          </ac:spMkLst>
        </pc:spChg>
        <pc:spChg chg="del">
          <ac:chgData name="Nguyễn Xuân Quang" userId="1fa805d0-75c0-4a43-8719-6b7ba17d25fe" providerId="ADAL" clId="{CFE30BA4-4EAA-46D7-B96E-3AA4BA0094D3}" dt="2025-04-15T01:38:32.800" v="6666" actId="478"/>
          <ac:spMkLst>
            <pc:docMk/>
            <pc:sldMk cId="1538734533" sldId="426"/>
            <ac:spMk id="6" creationId="{00000000-0000-0000-0000-000000000000}"/>
          </ac:spMkLst>
        </pc:spChg>
      </pc:sldChg>
      <pc:sldChg chg="addSp delSp modSp add mod">
        <pc:chgData name="Nguyễn Xuân Quang" userId="1fa805d0-75c0-4a43-8719-6b7ba17d25fe" providerId="ADAL" clId="{CFE30BA4-4EAA-46D7-B96E-3AA4BA0094D3}" dt="2025-04-15T01:40:07.480" v="6690" actId="14100"/>
        <pc:sldMkLst>
          <pc:docMk/>
          <pc:sldMk cId="109059623" sldId="427"/>
        </pc:sldMkLst>
        <pc:spChg chg="mod">
          <ac:chgData name="Nguyễn Xuân Quang" userId="1fa805d0-75c0-4a43-8719-6b7ba17d25fe" providerId="ADAL" clId="{CFE30BA4-4EAA-46D7-B96E-3AA4BA0094D3}" dt="2025-04-15T01:40:07.480" v="6690" actId="14100"/>
          <ac:spMkLst>
            <pc:docMk/>
            <pc:sldMk cId="109059623" sldId="427"/>
            <ac:spMk id="3" creationId="{00000000-0000-0000-0000-000000000000}"/>
          </ac:spMkLst>
        </pc:spChg>
        <pc:spChg chg="add del mod">
          <ac:chgData name="Nguyễn Xuân Quang" userId="1fa805d0-75c0-4a43-8719-6b7ba17d25fe" providerId="ADAL" clId="{CFE30BA4-4EAA-46D7-B96E-3AA4BA0094D3}" dt="2025-04-15T01:38:43.200" v="6670" actId="478"/>
          <ac:spMkLst>
            <pc:docMk/>
            <pc:sldMk cId="109059623" sldId="427"/>
            <ac:spMk id="4" creationId="{17E8F3AE-CCCA-B5AB-DA44-31622D2FC211}"/>
          </ac:spMkLst>
        </pc:spChg>
        <pc:spChg chg="add mod">
          <ac:chgData name="Nguyễn Xuân Quang" userId="1fa805d0-75c0-4a43-8719-6b7ba17d25fe" providerId="ADAL" clId="{CFE30BA4-4EAA-46D7-B96E-3AA4BA0094D3}" dt="2025-04-15T01:38:43.929" v="6671"/>
          <ac:spMkLst>
            <pc:docMk/>
            <pc:sldMk cId="109059623" sldId="427"/>
            <ac:spMk id="5" creationId="{F61DA123-B1D7-8589-25EB-EAAF5C2BC7EC}"/>
          </ac:spMkLst>
        </pc:spChg>
        <pc:spChg chg="del">
          <ac:chgData name="Nguyễn Xuân Quang" userId="1fa805d0-75c0-4a43-8719-6b7ba17d25fe" providerId="ADAL" clId="{CFE30BA4-4EAA-46D7-B96E-3AA4BA0094D3}" dt="2025-04-15T01:38:40.955" v="6669" actId="478"/>
          <ac:spMkLst>
            <pc:docMk/>
            <pc:sldMk cId="109059623" sldId="427"/>
            <ac:spMk id="6" creationId="{00000000-0000-0000-0000-000000000000}"/>
          </ac:spMkLst>
        </pc:spChg>
      </pc:sldChg>
      <pc:sldChg chg="addSp delSp modSp add mod">
        <pc:chgData name="Nguyễn Xuân Quang" userId="1fa805d0-75c0-4a43-8719-6b7ba17d25fe" providerId="ADAL" clId="{CFE30BA4-4EAA-46D7-B96E-3AA4BA0094D3}" dt="2025-04-15T01:40:23.387" v="6693" actId="14100"/>
        <pc:sldMkLst>
          <pc:docMk/>
          <pc:sldMk cId="3471066067" sldId="428"/>
        </pc:sldMkLst>
        <pc:spChg chg="mod">
          <ac:chgData name="Nguyễn Xuân Quang" userId="1fa805d0-75c0-4a43-8719-6b7ba17d25fe" providerId="ADAL" clId="{CFE30BA4-4EAA-46D7-B96E-3AA4BA0094D3}" dt="2025-04-15T01:40:23.387" v="6693" actId="14100"/>
          <ac:spMkLst>
            <pc:docMk/>
            <pc:sldMk cId="3471066067" sldId="428"/>
            <ac:spMk id="3" creationId="{00000000-0000-0000-0000-000000000000}"/>
          </ac:spMkLst>
        </pc:spChg>
        <pc:spChg chg="add del mod">
          <ac:chgData name="Nguyễn Xuân Quang" userId="1fa805d0-75c0-4a43-8719-6b7ba17d25fe" providerId="ADAL" clId="{CFE30BA4-4EAA-46D7-B96E-3AA4BA0094D3}" dt="2025-04-15T01:38:52.205" v="6673" actId="478"/>
          <ac:spMkLst>
            <pc:docMk/>
            <pc:sldMk cId="3471066067" sldId="428"/>
            <ac:spMk id="4" creationId="{7C1C409D-49BF-F9A1-FF0C-733A43699653}"/>
          </ac:spMkLst>
        </pc:spChg>
        <pc:spChg chg="add mod">
          <ac:chgData name="Nguyễn Xuân Quang" userId="1fa805d0-75c0-4a43-8719-6b7ba17d25fe" providerId="ADAL" clId="{CFE30BA4-4EAA-46D7-B96E-3AA4BA0094D3}" dt="2025-04-15T01:38:55.732" v="6675" actId="1076"/>
          <ac:spMkLst>
            <pc:docMk/>
            <pc:sldMk cId="3471066067" sldId="428"/>
            <ac:spMk id="5" creationId="{53112333-8688-A944-A545-191FA185DE9B}"/>
          </ac:spMkLst>
        </pc:spChg>
        <pc:spChg chg="del">
          <ac:chgData name="Nguyễn Xuân Quang" userId="1fa805d0-75c0-4a43-8719-6b7ba17d25fe" providerId="ADAL" clId="{CFE30BA4-4EAA-46D7-B96E-3AA4BA0094D3}" dt="2025-04-15T01:38:48.437" v="6672" actId="478"/>
          <ac:spMkLst>
            <pc:docMk/>
            <pc:sldMk cId="3471066067" sldId="428"/>
            <ac:spMk id="6" creationId="{00000000-0000-0000-0000-000000000000}"/>
          </ac:spMkLst>
        </pc:spChg>
      </pc:sldChg>
      <pc:sldChg chg="addSp delSp modSp add mod">
        <pc:chgData name="Nguyễn Xuân Quang" userId="1fa805d0-75c0-4a43-8719-6b7ba17d25fe" providerId="ADAL" clId="{CFE30BA4-4EAA-46D7-B96E-3AA4BA0094D3}" dt="2025-04-15T01:40:33.242" v="6695" actId="14100"/>
        <pc:sldMkLst>
          <pc:docMk/>
          <pc:sldMk cId="3721510946" sldId="429"/>
        </pc:sldMkLst>
        <pc:spChg chg="mod">
          <ac:chgData name="Nguyễn Xuân Quang" userId="1fa805d0-75c0-4a43-8719-6b7ba17d25fe" providerId="ADAL" clId="{CFE30BA4-4EAA-46D7-B96E-3AA4BA0094D3}" dt="2025-04-15T01:40:33.242" v="6695" actId="14100"/>
          <ac:spMkLst>
            <pc:docMk/>
            <pc:sldMk cId="3721510946" sldId="429"/>
            <ac:spMk id="3" creationId="{00000000-0000-0000-0000-000000000000}"/>
          </ac:spMkLst>
        </pc:spChg>
        <pc:spChg chg="add del mod">
          <ac:chgData name="Nguyễn Xuân Quang" userId="1fa805d0-75c0-4a43-8719-6b7ba17d25fe" providerId="ADAL" clId="{CFE30BA4-4EAA-46D7-B96E-3AA4BA0094D3}" dt="2025-04-15T01:39:03.666" v="6677" actId="478"/>
          <ac:spMkLst>
            <pc:docMk/>
            <pc:sldMk cId="3721510946" sldId="429"/>
            <ac:spMk id="4" creationId="{A6D0068D-6749-8E8A-C03F-FB7C7F958593}"/>
          </ac:spMkLst>
        </pc:spChg>
        <pc:spChg chg="add mod">
          <ac:chgData name="Nguyễn Xuân Quang" userId="1fa805d0-75c0-4a43-8719-6b7ba17d25fe" providerId="ADAL" clId="{CFE30BA4-4EAA-46D7-B96E-3AA4BA0094D3}" dt="2025-04-15T01:39:04.901" v="6678"/>
          <ac:spMkLst>
            <pc:docMk/>
            <pc:sldMk cId="3721510946" sldId="429"/>
            <ac:spMk id="5" creationId="{8B9477F6-9F2E-0BBE-8D1F-E5BB92EC4E5C}"/>
          </ac:spMkLst>
        </pc:spChg>
        <pc:spChg chg="del">
          <ac:chgData name="Nguyễn Xuân Quang" userId="1fa805d0-75c0-4a43-8719-6b7ba17d25fe" providerId="ADAL" clId="{CFE30BA4-4EAA-46D7-B96E-3AA4BA0094D3}" dt="2025-04-15T01:39:00.259" v="6676" actId="478"/>
          <ac:spMkLst>
            <pc:docMk/>
            <pc:sldMk cId="3721510946" sldId="429"/>
            <ac:spMk id="6" creationId="{00000000-0000-0000-0000-000000000000}"/>
          </ac:spMkLst>
        </pc:spChg>
      </pc:sldChg>
      <pc:sldChg chg="addSp delSp modSp add mod">
        <pc:chgData name="Nguyễn Xuân Quang" userId="1fa805d0-75c0-4a43-8719-6b7ba17d25fe" providerId="ADAL" clId="{CFE30BA4-4EAA-46D7-B96E-3AA4BA0094D3}" dt="2025-04-15T01:39:23.204" v="6682" actId="1076"/>
        <pc:sldMkLst>
          <pc:docMk/>
          <pc:sldMk cId="1114675853" sldId="430"/>
        </pc:sldMkLst>
        <pc:spChg chg="mod">
          <ac:chgData name="Nguyễn Xuân Quang" userId="1fa805d0-75c0-4a43-8719-6b7ba17d25fe" providerId="ADAL" clId="{CFE30BA4-4EAA-46D7-B96E-3AA4BA0094D3}" dt="2025-04-15T01:39:23.204" v="6682" actId="1076"/>
          <ac:spMkLst>
            <pc:docMk/>
            <pc:sldMk cId="1114675853" sldId="430"/>
            <ac:spMk id="3" creationId="{00000000-0000-0000-0000-000000000000}"/>
          </ac:spMkLst>
        </pc:spChg>
        <pc:spChg chg="add del mod">
          <ac:chgData name="Nguyễn Xuân Quang" userId="1fa805d0-75c0-4a43-8719-6b7ba17d25fe" providerId="ADAL" clId="{CFE30BA4-4EAA-46D7-B96E-3AA4BA0094D3}" dt="2025-04-15T01:39:18.087" v="6680" actId="478"/>
          <ac:spMkLst>
            <pc:docMk/>
            <pc:sldMk cId="1114675853" sldId="430"/>
            <ac:spMk id="4" creationId="{5A72DC76-F9F4-8056-6FE9-86E63EB60712}"/>
          </ac:spMkLst>
        </pc:spChg>
        <pc:spChg chg="add mod">
          <ac:chgData name="Nguyễn Xuân Quang" userId="1fa805d0-75c0-4a43-8719-6b7ba17d25fe" providerId="ADAL" clId="{CFE30BA4-4EAA-46D7-B96E-3AA4BA0094D3}" dt="2025-04-15T01:39:18.815" v="6681"/>
          <ac:spMkLst>
            <pc:docMk/>
            <pc:sldMk cId="1114675853" sldId="430"/>
            <ac:spMk id="5" creationId="{0DA7C9DF-1741-40FF-167F-6143F9EA7757}"/>
          </ac:spMkLst>
        </pc:spChg>
        <pc:spChg chg="del">
          <ac:chgData name="Nguyễn Xuân Quang" userId="1fa805d0-75c0-4a43-8719-6b7ba17d25fe" providerId="ADAL" clId="{CFE30BA4-4EAA-46D7-B96E-3AA4BA0094D3}" dt="2025-04-15T01:39:09.978" v="6679" actId="478"/>
          <ac:spMkLst>
            <pc:docMk/>
            <pc:sldMk cId="1114675853" sldId="430"/>
            <ac:spMk id="6" creationId="{00000000-0000-0000-0000-000000000000}"/>
          </ac:spMkLst>
        </pc:spChg>
      </pc:sldChg>
      <pc:sldChg chg="addSp delSp modSp add mod">
        <pc:chgData name="Nguyễn Xuân Quang" userId="1fa805d0-75c0-4a43-8719-6b7ba17d25fe" providerId="ADAL" clId="{CFE30BA4-4EAA-46D7-B96E-3AA4BA0094D3}" dt="2025-04-15T01:39:40.055" v="6686" actId="1076"/>
        <pc:sldMkLst>
          <pc:docMk/>
          <pc:sldMk cId="3023292014" sldId="431"/>
        </pc:sldMkLst>
        <pc:spChg chg="mod">
          <ac:chgData name="Nguyễn Xuân Quang" userId="1fa805d0-75c0-4a43-8719-6b7ba17d25fe" providerId="ADAL" clId="{CFE30BA4-4EAA-46D7-B96E-3AA4BA0094D3}" dt="2025-04-15T01:39:40.055" v="6686" actId="1076"/>
          <ac:spMkLst>
            <pc:docMk/>
            <pc:sldMk cId="3023292014" sldId="431"/>
            <ac:spMk id="3" creationId="{00000000-0000-0000-0000-000000000000}"/>
          </ac:spMkLst>
        </pc:spChg>
        <pc:spChg chg="add del mod">
          <ac:chgData name="Nguyễn Xuân Quang" userId="1fa805d0-75c0-4a43-8719-6b7ba17d25fe" providerId="ADAL" clId="{CFE30BA4-4EAA-46D7-B96E-3AA4BA0094D3}" dt="2025-04-15T01:39:33.006" v="6684" actId="478"/>
          <ac:spMkLst>
            <pc:docMk/>
            <pc:sldMk cId="3023292014" sldId="431"/>
            <ac:spMk id="4" creationId="{A5A2A486-D7D1-677F-D248-0AE34BCE7B8C}"/>
          </ac:spMkLst>
        </pc:spChg>
        <pc:spChg chg="add mod">
          <ac:chgData name="Nguyễn Xuân Quang" userId="1fa805d0-75c0-4a43-8719-6b7ba17d25fe" providerId="ADAL" clId="{CFE30BA4-4EAA-46D7-B96E-3AA4BA0094D3}" dt="2025-04-15T01:39:33.954" v="6685"/>
          <ac:spMkLst>
            <pc:docMk/>
            <pc:sldMk cId="3023292014" sldId="431"/>
            <ac:spMk id="5" creationId="{610D10E2-7F10-EEF3-795B-67643830A346}"/>
          </ac:spMkLst>
        </pc:spChg>
        <pc:spChg chg="del">
          <ac:chgData name="Nguyễn Xuân Quang" userId="1fa805d0-75c0-4a43-8719-6b7ba17d25fe" providerId="ADAL" clId="{CFE30BA4-4EAA-46D7-B96E-3AA4BA0094D3}" dt="2025-04-15T01:39:27.913" v="6683" actId="478"/>
          <ac:spMkLst>
            <pc:docMk/>
            <pc:sldMk cId="3023292014" sldId="431"/>
            <ac:spMk id="6" creationId="{00000000-0000-0000-0000-000000000000}"/>
          </ac:spMkLst>
        </pc:spChg>
      </pc:sldChg>
      <pc:sldChg chg="modSp new mod">
        <pc:chgData name="Nguyễn Xuân Quang" userId="1fa805d0-75c0-4a43-8719-6b7ba17d25fe" providerId="ADAL" clId="{CFE30BA4-4EAA-46D7-B96E-3AA4BA0094D3}" dt="2025-04-15T02:12:35.734" v="8390" actId="20577"/>
        <pc:sldMkLst>
          <pc:docMk/>
          <pc:sldMk cId="3141810224" sldId="432"/>
        </pc:sldMkLst>
        <pc:spChg chg="mod">
          <ac:chgData name="Nguyễn Xuân Quang" userId="1fa805d0-75c0-4a43-8719-6b7ba17d25fe" providerId="ADAL" clId="{CFE30BA4-4EAA-46D7-B96E-3AA4BA0094D3}" dt="2025-04-15T01:47:14.931" v="6791" actId="20577"/>
          <ac:spMkLst>
            <pc:docMk/>
            <pc:sldMk cId="3141810224" sldId="432"/>
            <ac:spMk id="2" creationId="{0C40E108-5690-8943-19E8-1E888CF1084A}"/>
          </ac:spMkLst>
        </pc:spChg>
        <pc:spChg chg="mod">
          <ac:chgData name="Nguyễn Xuân Quang" userId="1fa805d0-75c0-4a43-8719-6b7ba17d25fe" providerId="ADAL" clId="{CFE30BA4-4EAA-46D7-B96E-3AA4BA0094D3}" dt="2025-04-15T02:12:35.734" v="8390" actId="20577"/>
          <ac:spMkLst>
            <pc:docMk/>
            <pc:sldMk cId="3141810224" sldId="432"/>
            <ac:spMk id="3" creationId="{AF5BD4E5-0F92-2C1A-230F-D5EF931E2FAA}"/>
          </ac:spMkLst>
        </pc:spChg>
      </pc:sldChg>
      <pc:sldChg chg="addSp delSp modSp new mod">
        <pc:chgData name="Nguyễn Xuân Quang" userId="1fa805d0-75c0-4a43-8719-6b7ba17d25fe" providerId="ADAL" clId="{CFE30BA4-4EAA-46D7-B96E-3AA4BA0094D3}" dt="2025-04-15T02:19:28.933" v="9849" actId="5793"/>
        <pc:sldMkLst>
          <pc:docMk/>
          <pc:sldMk cId="459232332" sldId="433"/>
        </pc:sldMkLst>
        <pc:spChg chg="del mod">
          <ac:chgData name="Nguyễn Xuân Quang" userId="1fa805d0-75c0-4a43-8719-6b7ba17d25fe" providerId="ADAL" clId="{CFE30BA4-4EAA-46D7-B96E-3AA4BA0094D3}" dt="2025-04-15T02:13:08.686" v="8401" actId="478"/>
          <ac:spMkLst>
            <pc:docMk/>
            <pc:sldMk cId="459232332" sldId="433"/>
            <ac:spMk id="2" creationId="{20D72416-75E3-9DE0-5E16-C726A4AC73AC}"/>
          </ac:spMkLst>
        </pc:spChg>
        <pc:spChg chg="mod">
          <ac:chgData name="Nguyễn Xuân Quang" userId="1fa805d0-75c0-4a43-8719-6b7ba17d25fe" providerId="ADAL" clId="{CFE30BA4-4EAA-46D7-B96E-3AA4BA0094D3}" dt="2025-04-15T02:19:28.933" v="9849" actId="5793"/>
          <ac:spMkLst>
            <pc:docMk/>
            <pc:sldMk cId="459232332" sldId="433"/>
            <ac:spMk id="3" creationId="{A7C9B761-CCC8-5C91-06F0-2D30F6480D26}"/>
          </ac:spMkLst>
        </pc:spChg>
        <pc:spChg chg="add mod">
          <ac:chgData name="Nguyễn Xuân Quang" userId="1fa805d0-75c0-4a43-8719-6b7ba17d25fe" providerId="ADAL" clId="{CFE30BA4-4EAA-46D7-B96E-3AA4BA0094D3}" dt="2025-04-15T02:13:14.074" v="8403"/>
          <ac:spMkLst>
            <pc:docMk/>
            <pc:sldMk cId="459232332" sldId="433"/>
            <ac:spMk id="5" creationId="{01FCE773-EA60-07F7-00E2-734B629797BE}"/>
          </ac:spMkLst>
        </pc:spChg>
        <pc:spChg chg="add del">
          <ac:chgData name="Nguyễn Xuân Quang" userId="1fa805d0-75c0-4a43-8719-6b7ba17d25fe" providerId="ADAL" clId="{CFE30BA4-4EAA-46D7-B96E-3AA4BA0094D3}" dt="2025-04-15T02:13:17.343" v="8404" actId="478"/>
          <ac:spMkLst>
            <pc:docMk/>
            <pc:sldMk cId="459232332" sldId="433"/>
            <ac:spMk id="7" creationId="{12A3D211-AAE7-2B32-BBED-FA9DCF3D94A8}"/>
          </ac:spMkLst>
        </pc:spChg>
      </pc:sldChg>
      <pc:sldChg chg="modSp new mod">
        <pc:chgData name="Nguyễn Xuân Quang" userId="1fa805d0-75c0-4a43-8719-6b7ba17d25fe" providerId="ADAL" clId="{CFE30BA4-4EAA-46D7-B96E-3AA4BA0094D3}" dt="2025-04-15T02:27:45.949" v="11397" actId="20577"/>
        <pc:sldMkLst>
          <pc:docMk/>
          <pc:sldMk cId="3923388111" sldId="434"/>
        </pc:sldMkLst>
        <pc:spChg chg="mod">
          <ac:chgData name="Nguyễn Xuân Quang" userId="1fa805d0-75c0-4a43-8719-6b7ba17d25fe" providerId="ADAL" clId="{CFE30BA4-4EAA-46D7-B96E-3AA4BA0094D3}" dt="2025-04-15T02:19:45.688" v="9851"/>
          <ac:spMkLst>
            <pc:docMk/>
            <pc:sldMk cId="3923388111" sldId="434"/>
            <ac:spMk id="2" creationId="{096126B9-2502-EF26-74CC-F0A291F42A71}"/>
          </ac:spMkLst>
        </pc:spChg>
        <pc:spChg chg="mod">
          <ac:chgData name="Nguyễn Xuân Quang" userId="1fa805d0-75c0-4a43-8719-6b7ba17d25fe" providerId="ADAL" clId="{CFE30BA4-4EAA-46D7-B96E-3AA4BA0094D3}" dt="2025-04-15T02:27:45.949" v="11397" actId="20577"/>
          <ac:spMkLst>
            <pc:docMk/>
            <pc:sldMk cId="3923388111" sldId="434"/>
            <ac:spMk id="3" creationId="{C8306295-E161-618C-0588-8B3CB253D5E9}"/>
          </ac:spMkLst>
        </pc:spChg>
      </pc:sldChg>
      <pc:sldChg chg="modSp new mod">
        <pc:chgData name="Nguyễn Xuân Quang" userId="1fa805d0-75c0-4a43-8719-6b7ba17d25fe" providerId="ADAL" clId="{CFE30BA4-4EAA-46D7-B96E-3AA4BA0094D3}" dt="2025-04-15T02:39:56.131" v="12677" actId="20577"/>
        <pc:sldMkLst>
          <pc:docMk/>
          <pc:sldMk cId="3781549111" sldId="435"/>
        </pc:sldMkLst>
        <pc:spChg chg="mod">
          <ac:chgData name="Nguyễn Xuân Quang" userId="1fa805d0-75c0-4a43-8719-6b7ba17d25fe" providerId="ADAL" clId="{CFE30BA4-4EAA-46D7-B96E-3AA4BA0094D3}" dt="2025-04-15T02:28:33.359" v="11495" actId="20577"/>
          <ac:spMkLst>
            <pc:docMk/>
            <pc:sldMk cId="3781549111" sldId="435"/>
            <ac:spMk id="2" creationId="{60757D98-C2CC-8033-4B16-BCBC8D868A06}"/>
          </ac:spMkLst>
        </pc:spChg>
        <pc:spChg chg="mod">
          <ac:chgData name="Nguyễn Xuân Quang" userId="1fa805d0-75c0-4a43-8719-6b7ba17d25fe" providerId="ADAL" clId="{CFE30BA4-4EAA-46D7-B96E-3AA4BA0094D3}" dt="2025-04-15T02:39:56.131" v="12677" actId="20577"/>
          <ac:spMkLst>
            <pc:docMk/>
            <pc:sldMk cId="3781549111" sldId="435"/>
            <ac:spMk id="3" creationId="{39807001-3432-A65B-A845-594426C191E0}"/>
          </ac:spMkLst>
        </pc:spChg>
      </pc:sldChg>
      <pc:sldChg chg="modSp new mod">
        <pc:chgData name="Nguyễn Xuân Quang" userId="1fa805d0-75c0-4a43-8719-6b7ba17d25fe" providerId="ADAL" clId="{CFE30BA4-4EAA-46D7-B96E-3AA4BA0094D3}" dt="2025-04-15T02:44:37.593" v="13728" actId="20577"/>
        <pc:sldMkLst>
          <pc:docMk/>
          <pc:sldMk cId="1356439132" sldId="436"/>
        </pc:sldMkLst>
        <pc:spChg chg="mod">
          <ac:chgData name="Nguyễn Xuân Quang" userId="1fa805d0-75c0-4a43-8719-6b7ba17d25fe" providerId="ADAL" clId="{CFE30BA4-4EAA-46D7-B96E-3AA4BA0094D3}" dt="2025-04-15T02:40:13.360" v="12679"/>
          <ac:spMkLst>
            <pc:docMk/>
            <pc:sldMk cId="1356439132" sldId="436"/>
            <ac:spMk id="2" creationId="{5055BAF5-0EA0-AA82-562E-8BEACE7431CB}"/>
          </ac:spMkLst>
        </pc:spChg>
        <pc:spChg chg="mod">
          <ac:chgData name="Nguyễn Xuân Quang" userId="1fa805d0-75c0-4a43-8719-6b7ba17d25fe" providerId="ADAL" clId="{CFE30BA4-4EAA-46D7-B96E-3AA4BA0094D3}" dt="2025-04-15T02:44:37.593" v="13728" actId="20577"/>
          <ac:spMkLst>
            <pc:docMk/>
            <pc:sldMk cId="1356439132" sldId="436"/>
            <ac:spMk id="3" creationId="{C82D0A82-5CEA-4743-DEA5-261E2A2E493D}"/>
          </ac:spMkLst>
        </pc:spChg>
      </pc:sldChg>
      <pc:sldChg chg="modSp new mod">
        <pc:chgData name="Nguyễn Xuân Quang" userId="1fa805d0-75c0-4a43-8719-6b7ba17d25fe" providerId="ADAL" clId="{CFE30BA4-4EAA-46D7-B96E-3AA4BA0094D3}" dt="2025-04-15T03:09:25.807" v="15673"/>
        <pc:sldMkLst>
          <pc:docMk/>
          <pc:sldMk cId="313219233" sldId="437"/>
        </pc:sldMkLst>
        <pc:spChg chg="mod">
          <ac:chgData name="Nguyễn Xuân Quang" userId="1fa805d0-75c0-4a43-8719-6b7ba17d25fe" providerId="ADAL" clId="{CFE30BA4-4EAA-46D7-B96E-3AA4BA0094D3}" dt="2025-04-15T03:09:25.807" v="15673"/>
          <ac:spMkLst>
            <pc:docMk/>
            <pc:sldMk cId="313219233" sldId="437"/>
            <ac:spMk id="2" creationId="{C2080923-3662-CFE2-940B-EF0078172857}"/>
          </ac:spMkLst>
        </pc:spChg>
        <pc:spChg chg="mod">
          <ac:chgData name="Nguyễn Xuân Quang" userId="1fa805d0-75c0-4a43-8719-6b7ba17d25fe" providerId="ADAL" clId="{CFE30BA4-4EAA-46D7-B96E-3AA4BA0094D3}" dt="2025-04-15T03:09:07.903" v="15672" actId="6549"/>
          <ac:spMkLst>
            <pc:docMk/>
            <pc:sldMk cId="313219233" sldId="437"/>
            <ac:spMk id="3" creationId="{F879D6A2-B68A-5742-E1BB-C5527AE1C477}"/>
          </ac:spMkLst>
        </pc:spChg>
      </pc:sldChg>
      <pc:sldChg chg="addSp delSp modSp new mod">
        <pc:chgData name="Nguyễn Xuân Quang" userId="1fa805d0-75c0-4a43-8719-6b7ba17d25fe" providerId="ADAL" clId="{CFE30BA4-4EAA-46D7-B96E-3AA4BA0094D3}" dt="2025-04-15T03:52:15.820" v="15684" actId="2085"/>
        <pc:sldMkLst>
          <pc:docMk/>
          <pc:sldMk cId="3910121679" sldId="438"/>
        </pc:sldMkLst>
        <pc:spChg chg="del">
          <ac:chgData name="Nguyễn Xuân Quang" userId="1fa805d0-75c0-4a43-8719-6b7ba17d25fe" providerId="ADAL" clId="{CFE30BA4-4EAA-46D7-B96E-3AA4BA0094D3}" dt="2025-04-15T03:50:01.002" v="15676" actId="478"/>
          <ac:spMkLst>
            <pc:docMk/>
            <pc:sldMk cId="3910121679" sldId="438"/>
            <ac:spMk id="2" creationId="{C9A6B81F-8AE3-D5D6-F8AC-106D4C5F83CF}"/>
          </ac:spMkLst>
        </pc:spChg>
        <pc:spChg chg="del">
          <ac:chgData name="Nguyễn Xuân Quang" userId="1fa805d0-75c0-4a43-8719-6b7ba17d25fe" providerId="ADAL" clId="{CFE30BA4-4EAA-46D7-B96E-3AA4BA0094D3}" dt="2025-04-15T03:49:57.602" v="15675" actId="478"/>
          <ac:spMkLst>
            <pc:docMk/>
            <pc:sldMk cId="3910121679" sldId="438"/>
            <ac:spMk id="3" creationId="{19F50D96-CC65-5B1A-A4D7-0FCA94FEEF69}"/>
          </ac:spMkLst>
        </pc:spChg>
        <pc:spChg chg="add mod">
          <ac:chgData name="Nguyễn Xuân Quang" userId="1fa805d0-75c0-4a43-8719-6b7ba17d25fe" providerId="ADAL" clId="{CFE30BA4-4EAA-46D7-B96E-3AA4BA0094D3}" dt="2025-04-15T03:52:15.820" v="15684" actId="2085"/>
          <ac:spMkLst>
            <pc:docMk/>
            <pc:sldMk cId="3910121679" sldId="438"/>
            <ac:spMk id="7" creationId="{915641A8-4A31-25D0-57FC-EFFE5AAB2516}"/>
          </ac:spMkLst>
        </pc:spChg>
        <pc:picChg chg="add del mod">
          <ac:chgData name="Nguyễn Xuân Quang" userId="1fa805d0-75c0-4a43-8719-6b7ba17d25fe" providerId="ADAL" clId="{CFE30BA4-4EAA-46D7-B96E-3AA4BA0094D3}" dt="2025-04-15T03:51:08.082" v="15680" actId="478"/>
          <ac:picMkLst>
            <pc:docMk/>
            <pc:sldMk cId="3910121679" sldId="438"/>
            <ac:picMk id="4" creationId="{BA9AF5A7-9065-B7BF-4C6E-89BE86DE5221}"/>
          </ac:picMkLst>
        </pc:picChg>
        <pc:picChg chg="add">
          <ac:chgData name="Nguyễn Xuân Quang" userId="1fa805d0-75c0-4a43-8719-6b7ba17d25fe" providerId="ADAL" clId="{CFE30BA4-4EAA-46D7-B96E-3AA4BA0094D3}" dt="2025-04-15T03:51:09.538" v="15681" actId="22"/>
          <ac:picMkLst>
            <pc:docMk/>
            <pc:sldMk cId="3910121679" sldId="438"/>
            <ac:picMk id="6" creationId="{425EF9BC-30C5-925A-E1E5-1DCA82C8903D}"/>
          </ac:picMkLst>
        </pc:picChg>
      </pc:sldChg>
    </pc:docChg>
  </pc:docChgLst>
  <pc:docChgLst>
    <pc:chgData name="VU XUAN THUY 20193923" userId="e0626572-c468-4ce8-a160-10899fa6112d" providerId="ADAL" clId="{26FDDEED-F9F8-4EEC-972E-1A998840E463}"/>
    <pc:docChg chg="undo redo custSel addSld delSld modSld">
      <pc:chgData name="VU XUAN THUY 20193923" userId="e0626572-c468-4ce8-a160-10899fa6112d" providerId="ADAL" clId="{26FDDEED-F9F8-4EEC-972E-1A998840E463}" dt="2025-04-10T07:14:47.267" v="466" actId="5793"/>
      <pc:docMkLst>
        <pc:docMk/>
      </pc:docMkLst>
      <pc:sldChg chg="addSp modSp mod">
        <pc:chgData name="VU XUAN THUY 20193923" userId="e0626572-c468-4ce8-a160-10899fa6112d" providerId="ADAL" clId="{26FDDEED-F9F8-4EEC-972E-1A998840E463}" dt="2025-04-10T06:41:39.017" v="278" actId="790"/>
        <pc:sldMkLst>
          <pc:docMk/>
          <pc:sldMk cId="2672967653" sldId="256"/>
        </pc:sldMkLst>
        <pc:spChg chg="mod">
          <ac:chgData name="VU XUAN THUY 20193923" userId="e0626572-c468-4ce8-a160-10899fa6112d" providerId="ADAL" clId="{26FDDEED-F9F8-4EEC-972E-1A998840E463}" dt="2025-04-10T06:41:39.017" v="278" actId="790"/>
          <ac:spMkLst>
            <pc:docMk/>
            <pc:sldMk cId="2672967653" sldId="256"/>
            <ac:spMk id="4" creationId="{4498E3A1-7697-7CEA-503D-E74FEF6C93DB}"/>
          </ac:spMkLst>
        </pc:spChg>
        <pc:spChg chg="add mod">
          <ac:chgData name="VU XUAN THUY 20193923" userId="e0626572-c468-4ce8-a160-10899fa6112d" providerId="ADAL" clId="{26FDDEED-F9F8-4EEC-972E-1A998840E463}" dt="2025-04-10T06:41:39.017" v="278" actId="790"/>
          <ac:spMkLst>
            <pc:docMk/>
            <pc:sldMk cId="2672967653" sldId="256"/>
            <ac:spMk id="6" creationId="{827A5B98-9411-0C98-0FF0-D110EC9F2B0A}"/>
          </ac:spMkLst>
        </pc:spChg>
      </pc:sldChg>
      <pc:sldChg chg="modSp mod">
        <pc:chgData name="VU XUAN THUY 20193923" userId="e0626572-c468-4ce8-a160-10899fa6112d" providerId="ADAL" clId="{26FDDEED-F9F8-4EEC-972E-1A998840E463}" dt="2025-04-10T07:14:47.267" v="466" actId="5793"/>
        <pc:sldMkLst>
          <pc:docMk/>
          <pc:sldMk cId="0" sldId="257"/>
        </pc:sldMkLst>
        <pc:spChg chg="mod">
          <ac:chgData name="VU XUAN THUY 20193923" userId="e0626572-c468-4ce8-a160-10899fa6112d" providerId="ADAL" clId="{26FDDEED-F9F8-4EEC-972E-1A998840E463}" dt="2025-04-10T07:14:47.267" v="466" actId="5793"/>
          <ac:spMkLst>
            <pc:docMk/>
            <pc:sldMk cId="0" sldId="257"/>
            <ac:spMk id="3" creationId="{CF8BC7D1-17D2-7144-7D21-58C10DB2CDEE}"/>
          </ac:spMkLst>
        </pc:spChg>
        <pc:spChg chg="mod">
          <ac:chgData name="VU XUAN THUY 20193923" userId="e0626572-c468-4ce8-a160-10899fa6112d" providerId="ADAL" clId="{26FDDEED-F9F8-4EEC-972E-1A998840E463}" dt="2025-04-10T06:41:39.017" v="278" actId="790"/>
          <ac:spMkLst>
            <pc:docMk/>
            <pc:sldMk cId="0" sldId="257"/>
            <ac:spMk id="107"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20"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65"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85"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12"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29"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30"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36"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322"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348" creationId="{00000000-0000-0000-0000-000000000000}"/>
          </ac:spMkLst>
        </pc:spChg>
      </pc:sldChg>
      <pc:sldChg chg="add del">
        <pc:chgData name="VU XUAN THUY 20193923" userId="e0626572-c468-4ce8-a160-10899fa6112d" providerId="ADAL" clId="{26FDDEED-F9F8-4EEC-972E-1A998840E463}" dt="2025-04-10T03:42:13.549" v="2" actId="2890"/>
        <pc:sldMkLst>
          <pc:docMk/>
          <pc:sldMk cId="457257542" sldId="258"/>
        </pc:sldMkLst>
      </pc:sldChg>
      <pc:sldChg chg="addSp modSp add mod">
        <pc:chgData name="VU XUAN THUY 20193923" userId="e0626572-c468-4ce8-a160-10899fa6112d" providerId="ADAL" clId="{26FDDEED-F9F8-4EEC-972E-1A998840E463}" dt="2025-04-10T06:41:39.017" v="278" actId="790"/>
        <pc:sldMkLst>
          <pc:docMk/>
          <pc:sldMk cId="1305067922" sldId="258"/>
        </pc:sldMkLst>
      </pc:sldChg>
      <pc:sldChg chg="addSp modSp add del mod">
        <pc:chgData name="VU XUAN THUY 20193923" userId="e0626572-c468-4ce8-a160-10899fa6112d" providerId="ADAL" clId="{26FDDEED-F9F8-4EEC-972E-1A998840E463}" dt="2025-04-10T06:41:39.017" v="278" actId="790"/>
        <pc:sldMkLst>
          <pc:docMk/>
          <pc:sldMk cId="2350572466" sldId="259"/>
        </pc:sldMkLst>
      </pc:sldChg>
      <pc:sldChg chg="new del">
        <pc:chgData name="VU XUAN THUY 20193923" userId="e0626572-c468-4ce8-a160-10899fa6112d" providerId="ADAL" clId="{26FDDEED-F9F8-4EEC-972E-1A998840E463}" dt="2025-04-10T03:44:40.560" v="36" actId="47"/>
        <pc:sldMkLst>
          <pc:docMk/>
          <pc:sldMk cId="879082687" sldId="260"/>
        </pc:sldMkLst>
      </pc:sldChg>
      <pc:sldChg chg="new del">
        <pc:chgData name="VU XUAN THUY 20193923" userId="e0626572-c468-4ce8-a160-10899fa6112d" providerId="ADAL" clId="{26FDDEED-F9F8-4EEC-972E-1A998840E463}" dt="2025-04-10T03:44:33.407" v="34" actId="47"/>
        <pc:sldMkLst>
          <pc:docMk/>
          <pc:sldMk cId="3348199916" sldId="260"/>
        </pc:sldMkLst>
      </pc:sldChg>
      <pc:sldChg chg="addSp modSp add mod">
        <pc:chgData name="VU XUAN THUY 20193923" userId="e0626572-c468-4ce8-a160-10899fa6112d" providerId="ADAL" clId="{26FDDEED-F9F8-4EEC-972E-1A998840E463}" dt="2025-04-10T07:12:19.638" v="465" actId="113"/>
        <pc:sldMkLst>
          <pc:docMk/>
          <pc:sldMk cId="3437561140" sldId="260"/>
        </pc:sldMkLst>
      </pc:sldChg>
      <pc:sldChg chg="addSp modSp add mod">
        <pc:chgData name="VU XUAN THUY 20193923" userId="e0626572-c468-4ce8-a160-10899fa6112d" providerId="ADAL" clId="{26FDDEED-F9F8-4EEC-972E-1A998840E463}" dt="2025-04-10T06:51:52.339" v="314" actId="1076"/>
        <pc:sldMkLst>
          <pc:docMk/>
          <pc:sldMk cId="3744965838" sldId="261"/>
        </pc:sldMkLst>
      </pc:sldChg>
      <pc:sldChg chg="addSp modSp add mod">
        <pc:chgData name="VU XUAN THUY 20193923" userId="e0626572-c468-4ce8-a160-10899fa6112d" providerId="ADAL" clId="{26FDDEED-F9F8-4EEC-972E-1A998840E463}" dt="2025-04-10T07:12:00.093" v="463" actId="20577"/>
        <pc:sldMkLst>
          <pc:docMk/>
          <pc:sldMk cId="1087741083" sldId="262"/>
        </pc:sldMkLst>
      </pc:sldChg>
      <pc:sldChg chg="addSp delSp modSp add mod">
        <pc:chgData name="VU XUAN THUY 20193923" userId="e0626572-c468-4ce8-a160-10899fa6112d" providerId="ADAL" clId="{26FDDEED-F9F8-4EEC-972E-1A998840E463}" dt="2025-04-10T06:52:36.855" v="326" actId="1076"/>
        <pc:sldMkLst>
          <pc:docMk/>
          <pc:sldMk cId="2927881032" sldId="263"/>
        </pc:sldMkLst>
      </pc:sldChg>
      <pc:sldChg chg="addSp delSp modSp add mod">
        <pc:chgData name="VU XUAN THUY 20193923" userId="e0626572-c468-4ce8-a160-10899fa6112d" providerId="ADAL" clId="{26FDDEED-F9F8-4EEC-972E-1A998840E463}" dt="2025-04-10T07:03:44.064" v="392" actId="207"/>
        <pc:sldMkLst>
          <pc:docMk/>
          <pc:sldMk cId="4107238430" sldId="264"/>
        </pc:sldMkLst>
      </pc:sldChg>
      <pc:sldChg chg="addSp delSp modSp add mod">
        <pc:chgData name="VU XUAN THUY 20193923" userId="e0626572-c468-4ce8-a160-10899fa6112d" providerId="ADAL" clId="{26FDDEED-F9F8-4EEC-972E-1A998840E463}" dt="2025-04-10T07:11:37.564" v="461" actId="1076"/>
        <pc:sldMkLst>
          <pc:docMk/>
          <pc:sldMk cId="356696879" sldId="265"/>
        </pc:sldMkLst>
      </pc:sldChg>
      <pc:sldChg chg="addSp modSp add mod">
        <pc:chgData name="VU XUAN THUY 20193923" userId="e0626572-c468-4ce8-a160-10899fa6112d" providerId="ADAL" clId="{26FDDEED-F9F8-4EEC-972E-1A998840E463}" dt="2025-04-10T07:06:35.849" v="401" actId="14100"/>
        <pc:sldMkLst>
          <pc:docMk/>
          <pc:sldMk cId="1117514080" sldId="266"/>
        </pc:sldMkLst>
      </pc:sldChg>
      <pc:sldChg chg="modSp add mod">
        <pc:chgData name="VU XUAN THUY 20193923" userId="e0626572-c468-4ce8-a160-10899fa6112d" providerId="ADAL" clId="{26FDDEED-F9F8-4EEC-972E-1A998840E463}" dt="2025-04-10T07:07:54.084" v="435" actId="1076"/>
        <pc:sldMkLst>
          <pc:docMk/>
          <pc:sldMk cId="1029566748" sldId="267"/>
        </pc:sldMkLst>
        <pc:spChg chg="mod">
          <ac:chgData name="VU XUAN THUY 20193923" userId="e0626572-c468-4ce8-a160-10899fa6112d" providerId="ADAL" clId="{26FDDEED-F9F8-4EEC-972E-1A998840E463}" dt="2025-04-10T07:07:54.084" v="435" actId="1076"/>
          <ac:spMkLst>
            <pc:docMk/>
            <pc:sldMk cId="1029566748" sldId="267"/>
            <ac:spMk id="4" creationId="{632F1AFE-3344-F3B6-D677-61220889F99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5B9F0-41E2-4F26-8B2F-0BD65899675B}" type="datetimeFigureOut">
              <a:rPr lang="en-US" smtClean="0"/>
              <a:t>8/15/25</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8A29A4-BBDA-41AF-9D51-9484BB79D899}" type="slidenum">
              <a:rPr lang="en-US" smtClean="0"/>
              <a:t>‹#›</a:t>
            </a:fld>
            <a:endParaRPr lang="en-US"/>
          </a:p>
        </p:txBody>
      </p:sp>
    </p:spTree>
    <p:extLst>
      <p:ext uri="{BB962C8B-B14F-4D97-AF65-F5344CB8AC3E}">
        <p14:creationId xmlns:p14="http://schemas.microsoft.com/office/powerpoint/2010/main" val="315578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465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3365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3780932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1441335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22403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71531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550231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9178912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859901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76676273"/>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77">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77">
              <a:buClr>
                <a:srgbClr val="000000"/>
              </a:buClr>
              <a:defRPr/>
            </a:pPr>
            <a:fld id="{BECF2DCF-3FB2-4886-B9A2-C1E0050B20B1}" type="slidenum">
              <a:rPr lang="en-GB" sz="1867" kern="0" smtClean="0">
                <a:solidFill>
                  <a:srgbClr val="000000"/>
                </a:solidFill>
                <a:cs typeface="Arial"/>
                <a:sym typeface="Arial"/>
              </a:rPr>
              <a:pPr defTabSz="914377">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70279192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62154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2318473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526433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24550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0004216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3088173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2507933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736350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910308793"/>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fld id="{40717260-4AB3-4D2C-BC57-395438A844F3}" type="datetimeFigureOut">
              <a:rPr lang="en-US" smtClean="0"/>
              <a:t>8/15/25</a:t>
            </a:fld>
            <a:endParaRPr lang="en-US"/>
          </a:p>
        </p:txBody>
      </p:sp>
      <p:sp>
        <p:nvSpPr>
          <p:cNvPr id="6" name="Rectangle 6"/>
          <p:cNvSpPr>
            <a:spLocks noGrp="1" noChangeArrowheads="1"/>
          </p:cNvSpPr>
          <p:nvPr>
            <p:ph type="sldNum" sz="quarter" idx="11"/>
          </p:nvPr>
        </p:nvSpPr>
        <p:spPr>
          <a:ln/>
        </p:spPr>
        <p:txBody>
          <a:bodyPr/>
          <a:lstStyle>
            <a:lvl1pPr>
              <a:defRPr/>
            </a:lvl1pPr>
          </a:lstStyle>
          <a:p>
            <a:fld id="{7846EE4E-85CF-40CE-BDFB-829A3FED06CF}" type="slidenum">
              <a:rPr lang="en-US" smtClean="0"/>
              <a:t>‹#›</a:t>
            </a:fld>
            <a:endParaRPr lang="en-US"/>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7018477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370705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2404344"/>
            <a:ext cx="5181600" cy="1325563"/>
          </a:xfrm>
        </p:spPr>
        <p:txBody>
          <a:bodyPr>
            <a:noAutofit/>
          </a:bodyPr>
          <a:lstStyle>
            <a:lvl1pPr>
              <a:defRPr sz="4800">
                <a:latin typeface="Poppins" pitchFamily="2" charset="77"/>
                <a:cs typeface="Poppins" pitchFamily="2" charset="77"/>
              </a:defRPr>
            </a:lvl1pPr>
          </a:lstStyle>
          <a:p>
            <a:r>
              <a:rPr lang="en-US"/>
              <a:t>Click to edit Master title style</a:t>
            </a:r>
            <a:endParaRPr lang="en-US" dirty="0"/>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7239000" y="1485901"/>
            <a:ext cx="3657600" cy="4457700"/>
          </a:xfrm>
        </p:spPr>
        <p:txBody>
          <a:bodyPr/>
          <a:lstStyle/>
          <a:p>
            <a:r>
              <a:rPr lang="en-US"/>
              <a:t>Click icon to add picture</a:t>
            </a:r>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638300" y="571500"/>
            <a:ext cx="42672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10096502" y="571500"/>
            <a:ext cx="125935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914400" y="571500"/>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914400" y="65858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1066800" y="5185233"/>
            <a:ext cx="2971800" cy="365127"/>
          </a:xfrm>
        </p:spPr>
        <p:txBody>
          <a:bodyPr>
            <a:normAutofit/>
          </a:bodyPr>
          <a:lstStyle>
            <a:lvl1pPr marL="0" indent="0">
              <a:buNone/>
              <a:defRPr sz="1800">
                <a:solidFill>
                  <a:schemeClr val="tx1">
                    <a:lumMod val="50000"/>
                    <a:lumOff val="50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1066800" y="5588229"/>
            <a:ext cx="2971800" cy="365127"/>
          </a:xfrm>
        </p:spPr>
        <p:txBody>
          <a:bodyPr>
            <a:noAutofit/>
          </a:bodyPr>
          <a:lstStyle>
            <a:lvl1pPr marL="0" indent="0">
              <a:buNone/>
              <a:defRPr sz="2000">
                <a:solidFill>
                  <a:schemeClr val="tx1">
                    <a:lumMod val="85000"/>
                    <a:lumOff val="15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Tree>
    <p:extLst>
      <p:ext uri="{BB962C8B-B14F-4D97-AF65-F5344CB8AC3E}">
        <p14:creationId xmlns:p14="http://schemas.microsoft.com/office/powerpoint/2010/main" val="2139590515"/>
      </p:ext>
    </p:extLst>
  </p:cSld>
  <p:clrMapOvr>
    <a:masterClrMapping/>
  </p:clrMapOvr>
  <p:extLst>
    <p:ext uri="{DCECCB84-F9BA-43D5-87BE-67443E8EF086}">
      <p15:sldGuideLst xmlns:p15="http://schemas.microsoft.com/office/powerpoint/2012/main">
        <p15:guide id="1" orient="horz" pos="702">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504">
          <p15:clr>
            <a:srgbClr val="FBAE40"/>
          </p15:clr>
        </p15:guide>
        <p15:guide id="9" pos="2790">
          <p15:clr>
            <a:srgbClr val="FBAE40"/>
          </p15:clr>
        </p15:guide>
        <p15:guide id="10" pos="4770">
          <p15:clr>
            <a:srgbClr val="FBAE40"/>
          </p15:clr>
        </p15:guide>
        <p15:guide id="11" pos="536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4499429" y="796699"/>
            <a:ext cx="6854371"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1" y="0"/>
            <a:ext cx="4354513" cy="6858000"/>
          </a:xfrm>
        </p:spPr>
        <p:txBody>
          <a:bodyPr/>
          <a:lstStyle/>
          <a:p>
            <a:r>
              <a:rPr lang="en-US"/>
              <a:t>Click icon to add picture</a:t>
            </a:r>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8280717" y="2676257"/>
            <a:ext cx="2917371" cy="743179"/>
          </a:xfrm>
        </p:spPr>
        <p:txBody>
          <a:bodyPr anchor="b" anchorCtr="0">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8280717" y="389046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4495801" y="389046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4495801" y="6573837"/>
            <a:ext cx="2917371"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4495801" y="2676257"/>
            <a:ext cx="2917371" cy="743179"/>
          </a:xfrm>
        </p:spPr>
        <p:txBody>
          <a:bodyPr anchor="b" anchorCtr="0">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2324195402"/>
      </p:ext>
    </p:extLst>
  </p:cSld>
  <p:clrMapOvr>
    <a:masterClrMapping/>
  </p:clrMapOvr>
  <p:extLst>
    <p:ext uri="{DCECCB84-F9BA-43D5-87BE-67443E8EF086}">
      <p15:sldGuideLst xmlns:p15="http://schemas.microsoft.com/office/powerpoint/2012/main">
        <p15:guide id="1" orient="horz" pos="630">
          <p15:clr>
            <a:srgbClr val="FBAE40"/>
          </p15:clr>
        </p15:guide>
        <p15:guide id="2" pos="2124">
          <p15:clr>
            <a:srgbClr val="FBAE40"/>
          </p15:clr>
        </p15:guide>
        <p15:guide id="3" orient="horz" pos="2808">
          <p15:clr>
            <a:srgbClr val="FBAE40"/>
          </p15:clr>
        </p15:guide>
        <p15:guide id="4" pos="5148">
          <p15:clr>
            <a:srgbClr val="FBAE40"/>
          </p15:clr>
        </p15:guide>
        <p15:guide id="5" pos="3420">
          <p15:clr>
            <a:srgbClr val="FBAE40"/>
          </p15:clr>
        </p15:guide>
        <p15:guide id="6" orient="horz" pos="1278">
          <p15:clr>
            <a:srgbClr val="FBAE40"/>
          </p15:clr>
        </p15:guide>
        <p15:guide id="7" orient="horz" pos="270">
          <p15:clr>
            <a:srgbClr val="FBAE40"/>
          </p15:clr>
        </p15:guide>
        <p15:guide id="9" pos="2790">
          <p15:clr>
            <a:srgbClr val="FBAE40"/>
          </p15:clr>
        </p15:guide>
        <p15:guide id="10" pos="4770">
          <p15:clr>
            <a:srgbClr val="FBAE40"/>
          </p15:clr>
        </p15:guide>
        <p15:guide id="11" pos="5364">
          <p15:clr>
            <a:srgbClr val="FBAE40"/>
          </p15:clr>
        </p15:guide>
        <p15:guide id="12" pos="2214">
          <p15:clr>
            <a:srgbClr val="FBAE40"/>
          </p15:clr>
        </p15:guide>
        <p15:guide id="13" pos="5292">
          <p15:clr>
            <a:srgbClr val="FBAE40"/>
          </p15:clr>
        </p15:guide>
        <p15:guide id="14" orient="horz" pos="18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7249333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70215"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3"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4102873737"/>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774">
          <p15:clr>
            <a:srgbClr val="FBAE40"/>
          </p15:clr>
        </p15:guide>
        <p15:guide id="9" pos="2790">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1" y="796699"/>
            <a:ext cx="6678385"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09600" y="584664"/>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09600" y="671751"/>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66800" y="267493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3" y="267493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7696200" y="1"/>
            <a:ext cx="4495800" cy="6858000"/>
          </a:xfrm>
        </p:spPr>
        <p:txBody>
          <a:bodyPr/>
          <a:lstStyle/>
          <a:p>
            <a:r>
              <a:rPr lang="en-US"/>
              <a:t>Click icon to add picture</a:t>
            </a:r>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873893341"/>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7" orient="horz" pos="270">
          <p15:clr>
            <a:srgbClr val="FBAE40"/>
          </p15:clr>
        </p15:guide>
        <p15:guide id="8" pos="774">
          <p15:clr>
            <a:srgbClr val="FBAE40"/>
          </p15:clr>
        </p15:guide>
        <p15:guide id="9" pos="3636">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6096000" y="1"/>
            <a:ext cx="6096000" cy="68580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71443" y="268927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5"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1638190668"/>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774">
          <p15:clr>
            <a:srgbClr val="FBAE40"/>
          </p15:clr>
        </p15:guide>
        <p15:guide id="9" pos="2790">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611314" y="3215389"/>
            <a:ext cx="2638399" cy="36426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4675415"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914401" y="2627314"/>
            <a:ext cx="2525713" cy="3316287"/>
          </a:xfrm>
        </p:spPr>
        <p:txBody>
          <a:bodyPr/>
          <a:lstStyle/>
          <a:p>
            <a:r>
              <a:rPr lang="en-US"/>
              <a:t>Click icon to add picture</a:t>
            </a:r>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187496293"/>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241">
          <p15:clr>
            <a:srgbClr val="FBAE40"/>
          </p15:clr>
        </p15:guide>
        <p15:guide id="7" orient="horz" pos="270">
          <p15:clr>
            <a:srgbClr val="FBAE40"/>
          </p15:clr>
        </p15:guide>
        <p15:guide id="8" pos="761">
          <p15:clr>
            <a:srgbClr val="FBAE40"/>
          </p15:clr>
        </p15:guide>
        <p15:guide id="9" pos="1625">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5358984"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1066801" y="267493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4381500" y="2171701"/>
            <a:ext cx="2971800" cy="4549775"/>
          </a:xfrm>
        </p:spPr>
        <p:txBody>
          <a:bodyPr/>
          <a:lstStyle/>
          <a:p>
            <a:r>
              <a:rPr lang="en-US"/>
              <a:t>Click icon to add picture</a:t>
            </a:r>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1894578388"/>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5" pos="3474">
          <p15:clr>
            <a:srgbClr val="FBAE40"/>
          </p15:clr>
        </p15:guide>
        <p15:guide id="6" orient="horz" pos="1026">
          <p15:clr>
            <a:srgbClr val="FBAE40"/>
          </p15:clr>
        </p15:guide>
        <p15:guide id="7" orient="horz" pos="270">
          <p15:clr>
            <a:srgbClr val="FBAE40"/>
          </p15:clr>
        </p15:guide>
        <p15:guide id="9" pos="2070">
          <p15:clr>
            <a:srgbClr val="FBAE40"/>
          </p15:clr>
        </p15:guide>
        <p15:guide id="11" pos="5369">
          <p15:clr>
            <a:srgbClr val="FBAE40"/>
          </p15:clr>
        </p15:guide>
        <p15:guide id="12" pos="504">
          <p15:clr>
            <a:srgbClr val="FBAE40"/>
          </p15:clr>
        </p15:guide>
        <p15:guide id="14" orient="horz" pos="1836">
          <p15:clr>
            <a:srgbClr val="FBAE40"/>
          </p15:clr>
        </p15:guide>
        <p15:guide id="15" pos="529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6096000" y="1"/>
            <a:ext cx="6096000" cy="68580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32547" y="4618037"/>
            <a:ext cx="9314540" cy="1325563"/>
          </a:xfrm>
        </p:spPr>
        <p:txBody>
          <a:bodyPr anchor="b">
            <a:noAutofit/>
          </a:bodyPr>
          <a:lstStyle>
            <a:lvl1pPr algn="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66797" y="914400"/>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3" y="914400"/>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914400"/>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2098221"/>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2098221"/>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2098221"/>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3798698229"/>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5" pos="3420">
          <p15:clr>
            <a:srgbClr val="FBAE40"/>
          </p15:clr>
        </p15:guide>
        <p15:guide id="7" orient="horz" pos="2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1" y="796699"/>
            <a:ext cx="6678385"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09600" y="584664"/>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09600" y="671751"/>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66801" y="2674936"/>
            <a:ext cx="502920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0" y="3886200"/>
            <a:ext cx="5029200"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7696200" y="1"/>
            <a:ext cx="4495800" cy="6858000"/>
          </a:xfrm>
        </p:spPr>
        <p:txBody>
          <a:bodyPr/>
          <a:lstStyle/>
          <a:p>
            <a:r>
              <a:rPr lang="en-US"/>
              <a:t>Click icon to add picture</a:t>
            </a:r>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1766127463"/>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7" orient="horz" pos="270">
          <p15:clr>
            <a:srgbClr val="FBAE40"/>
          </p15:clr>
        </p15:guide>
        <p15:guide id="8" pos="774">
          <p15:clr>
            <a:srgbClr val="FBAE40"/>
          </p15:clr>
        </p15:guide>
        <p15:guide id="9" pos="3636">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731067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88988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2404344"/>
            <a:ext cx="5181600" cy="1325563"/>
          </a:xfrm>
        </p:spPr>
        <p:txBody>
          <a:bodyPr>
            <a:noAutofit/>
          </a:bodyPr>
          <a:lstStyle>
            <a:lvl1pPr>
              <a:defRPr sz="4800">
                <a:latin typeface="Poppins" pitchFamily="2" charset="77"/>
                <a:cs typeface="Poppins" pitchFamily="2" charset="77"/>
              </a:defRPr>
            </a:lvl1pPr>
          </a:lstStyle>
          <a:p>
            <a:r>
              <a:rPr lang="en-US"/>
              <a:t>Click to edit Master title style</a:t>
            </a:r>
            <a:endParaRPr lang="en-US" dirty="0"/>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7239000" y="1485901"/>
            <a:ext cx="3657600" cy="4457700"/>
          </a:xfrm>
        </p:spPr>
        <p:txBody>
          <a:bodyPr/>
          <a:lstStyle/>
          <a:p>
            <a:r>
              <a:rPr lang="en-US"/>
              <a:t>Click icon to add picture</a:t>
            </a:r>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638300" y="571500"/>
            <a:ext cx="42672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10096502" y="571500"/>
            <a:ext cx="125935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914400" y="571500"/>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914400" y="65858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1066800" y="5185233"/>
            <a:ext cx="2971800" cy="365127"/>
          </a:xfrm>
        </p:spPr>
        <p:txBody>
          <a:bodyPr>
            <a:normAutofit/>
          </a:bodyPr>
          <a:lstStyle>
            <a:lvl1pPr marL="0" indent="0">
              <a:buNone/>
              <a:defRPr sz="1800">
                <a:solidFill>
                  <a:schemeClr val="tx1">
                    <a:lumMod val="50000"/>
                    <a:lumOff val="50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1066800" y="5588229"/>
            <a:ext cx="2971800" cy="365127"/>
          </a:xfrm>
        </p:spPr>
        <p:txBody>
          <a:bodyPr>
            <a:noAutofit/>
          </a:bodyPr>
          <a:lstStyle>
            <a:lvl1pPr marL="0" indent="0">
              <a:buNone/>
              <a:defRPr sz="2000">
                <a:solidFill>
                  <a:schemeClr val="tx1">
                    <a:lumMod val="85000"/>
                    <a:lumOff val="15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Tree>
    <p:extLst>
      <p:ext uri="{BB962C8B-B14F-4D97-AF65-F5344CB8AC3E}">
        <p14:creationId xmlns:p14="http://schemas.microsoft.com/office/powerpoint/2010/main" val="1489289114"/>
      </p:ext>
    </p:extLst>
  </p:cSld>
  <p:clrMapOvr>
    <a:masterClrMapping/>
  </p:clrMapOvr>
  <p:extLst>
    <p:ext uri="{DCECCB84-F9BA-43D5-87BE-67443E8EF086}">
      <p15:sldGuideLst xmlns:p15="http://schemas.microsoft.com/office/powerpoint/2012/main">
        <p15:guide id="1" orient="horz" pos="702">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504">
          <p15:clr>
            <a:srgbClr val="FBAE40"/>
          </p15:clr>
        </p15:guide>
        <p15:guide id="9" pos="2790">
          <p15:clr>
            <a:srgbClr val="FBAE40"/>
          </p15:clr>
        </p15:guide>
        <p15:guide id="10" pos="4770">
          <p15:clr>
            <a:srgbClr val="FBAE40"/>
          </p15:clr>
        </p15:guide>
        <p15:guide id="11" pos="536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0987799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8612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6" lvl="8" indent="-406381">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5986933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8359761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2">
              <a:spcBef>
                <a:spcPts val="0"/>
              </a:spcBef>
              <a:spcAft>
                <a:spcPts val="0"/>
              </a:spcAft>
              <a:buSzPts val="1400"/>
              <a:buChar char="●"/>
              <a:defRPr/>
            </a:lvl1pPr>
            <a:lvl2pPr marL="1219140" lvl="1" indent="-423312">
              <a:spcBef>
                <a:spcPts val="0"/>
              </a:spcBef>
              <a:spcAft>
                <a:spcPts val="0"/>
              </a:spcAft>
              <a:buSzPts val="1400"/>
              <a:buChar char="○"/>
              <a:defRPr/>
            </a:lvl2pPr>
            <a:lvl3pPr marL="1828709" lvl="2" indent="-423312">
              <a:spcBef>
                <a:spcPts val="0"/>
              </a:spcBef>
              <a:spcAft>
                <a:spcPts val="0"/>
              </a:spcAft>
              <a:buSzPts val="1400"/>
              <a:buChar char="■"/>
              <a:defRPr/>
            </a:lvl3pPr>
            <a:lvl4pPr marL="2438278" lvl="3" indent="-423312">
              <a:spcBef>
                <a:spcPts val="0"/>
              </a:spcBef>
              <a:spcAft>
                <a:spcPts val="0"/>
              </a:spcAft>
              <a:buSzPts val="1400"/>
              <a:buChar char="●"/>
              <a:defRPr/>
            </a:lvl4pPr>
            <a:lvl5pPr marL="3047848" lvl="4" indent="-423312">
              <a:spcBef>
                <a:spcPts val="0"/>
              </a:spcBef>
              <a:spcAft>
                <a:spcPts val="0"/>
              </a:spcAft>
              <a:buSzPts val="1400"/>
              <a:buChar char="○"/>
              <a:defRPr/>
            </a:lvl5pPr>
            <a:lvl6pPr marL="3657418" lvl="5" indent="-423312">
              <a:spcBef>
                <a:spcPts val="0"/>
              </a:spcBef>
              <a:spcAft>
                <a:spcPts val="0"/>
              </a:spcAft>
              <a:buSzPts val="1400"/>
              <a:buChar char="■"/>
              <a:defRPr/>
            </a:lvl6pPr>
            <a:lvl7pPr marL="4266987" lvl="6" indent="-423312">
              <a:spcBef>
                <a:spcPts val="0"/>
              </a:spcBef>
              <a:spcAft>
                <a:spcPts val="0"/>
              </a:spcAft>
              <a:buSzPts val="1400"/>
              <a:buChar char="●"/>
              <a:defRPr/>
            </a:lvl7pPr>
            <a:lvl8pPr marL="4876557" lvl="7" indent="-423312">
              <a:spcBef>
                <a:spcPts val="0"/>
              </a:spcBef>
              <a:spcAft>
                <a:spcPts val="0"/>
              </a:spcAft>
              <a:buSzPts val="1400"/>
              <a:buChar char="○"/>
              <a:defRPr/>
            </a:lvl8pPr>
            <a:lvl9pPr marL="5486126" lvl="8" indent="-42331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249154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361148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2" algn="ctr">
              <a:spcBef>
                <a:spcPts val="0"/>
              </a:spcBef>
              <a:spcAft>
                <a:spcPts val="0"/>
              </a:spcAft>
              <a:buSzPts val="1400"/>
              <a:buChar char="●"/>
              <a:defRPr sz="2000">
                <a:latin typeface="+mn-lt"/>
              </a:defRPr>
            </a:lvl1pPr>
            <a:lvl2pPr marL="1219140" lvl="1" indent="-423312" algn="ctr">
              <a:spcBef>
                <a:spcPts val="0"/>
              </a:spcBef>
              <a:spcAft>
                <a:spcPts val="0"/>
              </a:spcAft>
              <a:buSzPts val="1400"/>
              <a:buChar char="○"/>
              <a:defRPr/>
            </a:lvl2pPr>
            <a:lvl3pPr marL="1828709" lvl="2" indent="-423312" algn="ctr">
              <a:spcBef>
                <a:spcPts val="0"/>
              </a:spcBef>
              <a:spcAft>
                <a:spcPts val="0"/>
              </a:spcAft>
              <a:buSzPts val="1400"/>
              <a:buChar char="■"/>
              <a:defRPr/>
            </a:lvl3pPr>
            <a:lvl4pPr marL="2438278" lvl="3" indent="-423312" algn="ctr">
              <a:spcBef>
                <a:spcPts val="0"/>
              </a:spcBef>
              <a:spcAft>
                <a:spcPts val="0"/>
              </a:spcAft>
              <a:buSzPts val="1400"/>
              <a:buChar char="●"/>
              <a:defRPr/>
            </a:lvl4pPr>
            <a:lvl5pPr marL="3047848" lvl="4" indent="-423312" algn="ctr">
              <a:spcBef>
                <a:spcPts val="0"/>
              </a:spcBef>
              <a:spcAft>
                <a:spcPts val="0"/>
              </a:spcAft>
              <a:buSzPts val="1400"/>
              <a:buChar char="○"/>
              <a:defRPr/>
            </a:lvl5pPr>
            <a:lvl6pPr marL="3657418" lvl="5" indent="-423312" algn="ctr">
              <a:spcBef>
                <a:spcPts val="0"/>
              </a:spcBef>
              <a:spcAft>
                <a:spcPts val="0"/>
              </a:spcAft>
              <a:buSzPts val="1400"/>
              <a:buChar char="■"/>
              <a:defRPr/>
            </a:lvl6pPr>
            <a:lvl7pPr marL="4266987" lvl="6" indent="-423312" algn="ctr">
              <a:spcBef>
                <a:spcPts val="0"/>
              </a:spcBef>
              <a:spcAft>
                <a:spcPts val="0"/>
              </a:spcAft>
              <a:buSzPts val="1400"/>
              <a:buChar char="●"/>
              <a:defRPr/>
            </a:lvl7pPr>
            <a:lvl8pPr marL="4876557" lvl="7" indent="-423312" algn="ctr">
              <a:spcBef>
                <a:spcPts val="0"/>
              </a:spcBef>
              <a:spcAft>
                <a:spcPts val="0"/>
              </a:spcAft>
              <a:buSzPts val="1400"/>
              <a:buChar char="○"/>
              <a:defRPr/>
            </a:lvl8pPr>
            <a:lvl9pPr marL="5486126" lvl="8" indent="-42331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5519993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4"/>
            <a:ext cx="904923" cy="904923"/>
          </a:xfrm>
          <a:prstGeom prst="rect">
            <a:avLst/>
          </a:prstGeom>
        </p:spPr>
      </p:pic>
    </p:spTree>
    <p:extLst>
      <p:ext uri="{BB962C8B-B14F-4D97-AF65-F5344CB8AC3E}">
        <p14:creationId xmlns:p14="http://schemas.microsoft.com/office/powerpoint/2010/main" val="4085161146"/>
      </p:ext>
    </p:extLst>
  </p:cSld>
  <p:clrMapOvr>
    <a:masterClrMapping/>
  </p:clrMapOvr>
  <p:transition advClick="0"/>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200"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2"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989600426"/>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2453393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713598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7853920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5285227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6366016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6616732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896348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018834414"/>
      </p:ext>
    </p:extLst>
  </p:cSld>
  <p:clrMapOvr>
    <a:masterClrMapping/>
  </p:clrMapOvr>
  <p:transition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77">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914377">
              <a:defRPr/>
            </a:pPr>
            <a:fld id="{BECF2DCF-3FB2-4886-B9A2-C1E0050B20B1}" type="slidenum">
              <a:rPr lang="en-GB" smtClean="0"/>
              <a:pPr defTabSz="914377">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50185727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30389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16476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419298924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77">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77">
              <a:buClr>
                <a:srgbClr val="000000"/>
              </a:buClr>
              <a:defRPr/>
            </a:pPr>
            <a:fld id="{BECF2DCF-3FB2-4886-B9A2-C1E0050B20B1}" type="slidenum">
              <a:rPr lang="en-GB" sz="1867" kern="0" smtClean="0">
                <a:solidFill>
                  <a:srgbClr val="000000"/>
                </a:solidFill>
                <a:cs typeface="Arial"/>
                <a:sym typeface="Arial"/>
              </a:rPr>
              <a:pPr defTabSz="914377">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9506663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319868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5.pn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theme" Target="../theme/theme6.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66090689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467213952"/>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054914037"/>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939214" y="6418052"/>
            <a:ext cx="2543175" cy="457200"/>
          </a:xfrm>
          <a:prstGeom prst="rect">
            <a:avLst/>
          </a:prstGeom>
        </p:spPr>
      </p:pic>
    </p:spTree>
    <p:extLst>
      <p:ext uri="{BB962C8B-B14F-4D97-AF65-F5344CB8AC3E}">
        <p14:creationId xmlns:p14="http://schemas.microsoft.com/office/powerpoint/2010/main" val="211153849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hf sldNum="0" hdr="0" ftr="0" dt="0"/>
  <p:txStyles>
    <p:titleStyle>
      <a:lvl1pPr algn="l" defTabSz="1219170" rtl="0" eaLnBrk="1" latinLnBrk="0" hangingPunct="1">
        <a:lnSpc>
          <a:spcPct val="90000"/>
        </a:lnSpc>
        <a:spcBef>
          <a:spcPct val="0"/>
        </a:spcBef>
        <a:buNone/>
        <a:defRPr sz="6400" kern="1200">
          <a:solidFill>
            <a:schemeClr val="tx1">
              <a:lumMod val="85000"/>
              <a:lumOff val="15000"/>
            </a:schemeClr>
          </a:solidFill>
          <a:latin typeface="Poppins" pitchFamily="2" charset="77"/>
          <a:ea typeface="+mj-ea"/>
          <a:cs typeface="Poppins" pitchFamily="2" charset="77"/>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lumMod val="85000"/>
              <a:lumOff val="15000"/>
            </a:schemeClr>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lumMod val="85000"/>
              <a:lumOff val="15000"/>
            </a:schemeClr>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lumMod val="85000"/>
              <a:lumOff val="15000"/>
            </a:schemeClr>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lumMod val="85000"/>
              <a:lumOff val="15000"/>
            </a:schemeClr>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lumMod val="85000"/>
              <a:lumOff val="15000"/>
            </a:schemeClr>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4608">
          <p15:clr>
            <a:srgbClr val="F26B43"/>
          </p15:clr>
        </p15:guide>
        <p15:guide id="4" pos="5562">
          <p15:clr>
            <a:srgbClr val="F26B43"/>
          </p15:clr>
        </p15:guide>
        <p15:guide id="5" pos="23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76533796"/>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58844458"/>
      </p:ext>
    </p:extLst>
  </p:cSld>
  <p:clrMap bg1="lt1" tx1="dk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5.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25.xml" Type="http://schemas.openxmlformats.org/officeDocument/2006/relationships/slideLayout"/><Relationship Id="rId4" Target="../media/image16.jpeg" Type="http://schemas.openxmlformats.org/officeDocument/2006/relationships/image"/></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arget="../media/image6.jpeg" Type="http://schemas.openxmlformats.org/officeDocument/2006/relationships/image"/><Relationship Id="rId1" Target="../slideLayouts/slideLayout25.xml" Type="http://schemas.openxmlformats.org/officeDocument/2006/relationships/slideLayout"/></Relationships>
</file>

<file path=ppt/slides/_rels/slide6.xml.rels><?xml version="1.0" encoding="UTF-8" standalone="yes" ?><Relationships xmlns="http://schemas.openxmlformats.org/package/2006/relationships"><Relationship Id="rId3" Target="../media/image8.jpeg" Type="http://schemas.openxmlformats.org/officeDocument/2006/relationships/image"/><Relationship Id="rId2" Target="../media/image7.jpeg" Type="http://schemas.openxmlformats.org/officeDocument/2006/relationships/image"/><Relationship Id="rId1" Target="../slideLayouts/slideLayout25.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arget="../media/image10.jpeg" Type="http://schemas.openxmlformats.org/officeDocument/2006/relationships/image"/><Relationship Id="rId2" Target="../media/image9.jpeg" Type="http://schemas.openxmlformats.org/officeDocument/2006/relationships/image"/><Relationship Id="rId1" Target="../slideLayouts/slideLayout25.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5498653" cy="1185150"/>
          </a:xfrm>
        </p:spPr>
        <p:txBody>
          <a:bodyPr>
            <a:normAutofit/>
          </a:bodyPr>
          <a:lstStyle/>
          <a:p>
            <a:pPr marL="41010"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8.5: </a:t>
            </a:r>
          </a:p>
          <a:p>
            <a:pPr marL="41010" indent="0">
              <a:buClr>
                <a:schemeClr val="accent1">
                  <a:lumMod val="50000"/>
                </a:schemeClr>
              </a:buClr>
            </a:pPr>
            <a:r>
              <a:rPr lang="en-US" sz="2000" b="1" dirty="0">
                <a:solidFill>
                  <a:schemeClr val="accent1">
                    <a:lumMod val="50000"/>
                  </a:schemeClr>
                </a:solidFill>
              </a:rPr>
              <a:t>Energy efficiency opportunities in brick and ceramic production lines.</a:t>
            </a:r>
          </a:p>
        </p:txBody>
      </p:sp>
      <p:grpSp>
        <p:nvGrpSpPr>
          <p:cNvPr id="365" name="Google Shape;48;p15"/>
          <p:cNvGrpSpPr/>
          <p:nvPr/>
        </p:nvGrpSpPr>
        <p:grpSpPr>
          <a:xfrm>
            <a:off x="6219121" y="1529188"/>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grpSp>
      <p:sp>
        <p:nvSpPr>
          <p:cNvPr id="5" name="TextBox 4">
            <a:extLst>
              <a:ext uri="{FF2B5EF4-FFF2-40B4-BE49-F238E27FC236}">
                <a16:creationId xmlns:a16="http://schemas.microsoft.com/office/drawing/2014/main" id="{E5F53ABD-B6F0-DB19-35FA-1F2B59BB3BAC}"/>
              </a:ext>
            </a:extLst>
          </p:cNvPr>
          <p:cNvSpPr txBox="1"/>
          <p:nvPr/>
        </p:nvSpPr>
        <p:spPr>
          <a:xfrm>
            <a:off x="837309" y="2910609"/>
            <a:ext cx="6459989" cy="369332"/>
          </a:xfrm>
          <a:prstGeom prst="rect">
            <a:avLst/>
          </a:prstGeom>
          <a:noFill/>
        </p:spPr>
        <p:txBody>
          <a:bodyPr wrap="square" rtlCol="0" anchor="ctr">
            <a:spAutoFit/>
          </a:bodyPr>
          <a:lstStyle/>
          <a:p>
            <a:r>
              <a:rPr lang="en-US" b="1" dirty="0">
                <a:solidFill>
                  <a:srgbClr val="00B0F0"/>
                </a:solidFill>
              </a:rPr>
              <a:t>MANAGEMENT OFFICERS </a:t>
            </a:r>
            <a:endParaRPr lang="ko-KR" altLang="en-US" b="1" dirty="0">
              <a:solidFill>
                <a:srgbClr val="00B0F0"/>
              </a:solidFill>
              <a:cs typeface="Arial" pitchFamily="34" charset="0"/>
            </a:endParaRPr>
          </a:p>
        </p:txBody>
      </p:sp>
      <p:sp>
        <p:nvSpPr>
          <p:cNvPr id="6" name="Google Shape;46;p15">
            <a:extLst>
              <a:ext uri="{FF2B5EF4-FFF2-40B4-BE49-F238E27FC236}">
                <a16:creationId xmlns:a16="http://schemas.microsoft.com/office/drawing/2014/main" id="{3C2BEEAF-073E-BFBE-058A-7A99000336C4}"/>
              </a:ext>
            </a:extLst>
          </p:cNvPr>
          <p:cNvSpPr txBox="1">
            <a:spLocks/>
          </p:cNvSpPr>
          <p:nvPr/>
        </p:nvSpPr>
        <p:spPr>
          <a:xfrm>
            <a:off x="759209" y="1093402"/>
            <a:ext cx="10110210" cy="166496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INDUSTRIAL ENTERPRISEs</a:t>
            </a:r>
          </a:p>
        </p:txBody>
      </p:sp>
    </p:spTree>
    <p:extLst>
      <p:ext uri="{BB962C8B-B14F-4D97-AF65-F5344CB8AC3E}">
        <p14:creationId xmlns:p14="http://schemas.microsoft.com/office/powerpoint/2010/main" val="3497720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p:nvPr>
        </p:nvSpPr>
        <p:spPr>
          <a:xfrm>
            <a:off x="593999" y="562501"/>
            <a:ext cx="11044189" cy="654051"/>
          </a:xfrm>
        </p:spPr>
        <p:txBody>
          <a:bodyPr>
            <a:no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2933" dirty="0">
              <a:solidFill>
                <a:schemeClr val="accent1">
                  <a:lumMod val="50000"/>
                </a:schemeClr>
              </a:solidFill>
              <a:latin typeface="+mn-lt"/>
            </a:endParaRPr>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000" y="1653748"/>
            <a:ext cx="2523793" cy="1884201"/>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3619" y="1653749"/>
            <a:ext cx="2723528" cy="1884201"/>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1480484" y="3902366"/>
            <a:ext cx="3708400" cy="338554"/>
          </a:xfrm>
          <a:prstGeom prst="rect">
            <a:avLst/>
          </a:prstGeom>
          <a:noFill/>
        </p:spPr>
        <p:txBody>
          <a:bodyPr wrap="square">
            <a:spAutoFit/>
          </a:bodyPr>
          <a:lstStyle/>
          <a:p>
            <a:pPr algn="ctr"/>
            <a:r>
              <a:rPr lang="en-US" sz="1600" b="1" dirty="0"/>
              <a:t>Mobile Flat Roof</a:t>
            </a:r>
            <a:r>
              <a:rPr lang="vi-VN" sz="1600" b="1" dirty="0"/>
              <a:t> </a:t>
            </a:r>
            <a:r>
              <a:rPr lang="en-US" sz="1600" b="1" dirty="0"/>
              <a:t>Tunnel Kiln</a:t>
            </a:r>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9161" y="1653749"/>
            <a:ext cx="5219028" cy="2865561"/>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7174473" y="4739648"/>
            <a:ext cx="3708400" cy="338554"/>
          </a:xfrm>
          <a:prstGeom prst="rect">
            <a:avLst/>
          </a:prstGeom>
          <a:noFill/>
        </p:spPr>
        <p:txBody>
          <a:bodyPr wrap="square">
            <a:spAutoFit/>
          </a:bodyPr>
          <a:lstStyle/>
          <a:p>
            <a:pPr algn="ctr"/>
            <a:r>
              <a:rPr lang="en-US" sz="1600" b="1" dirty="0"/>
              <a:t>Mobile Tunnel Kiln</a:t>
            </a:r>
          </a:p>
        </p:txBody>
      </p:sp>
    </p:spTree>
    <p:extLst>
      <p:ext uri="{BB962C8B-B14F-4D97-AF65-F5344CB8AC3E}">
        <p14:creationId xmlns:p14="http://schemas.microsoft.com/office/powerpoint/2010/main" val="721160092"/>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1B0D3-B1A3-EB63-FC8D-E29E012D0978}"/>
              </a:ext>
            </a:extLst>
          </p:cNvPr>
          <p:cNvSpPr>
            <a:spLocks noGrp="1"/>
          </p:cNvSpPr>
          <p:nvPr>
            <p:ph type="title"/>
          </p:nvPr>
        </p:nvSpPr>
        <p:spPr/>
        <p:txBody>
          <a:bodyPr/>
          <a:lstStyle/>
          <a:p>
            <a:r>
              <a:rPr lang="en-US" dirty="0">
                <a:solidFill>
                  <a:schemeClr val="accent1">
                    <a:lumMod val="50000"/>
                  </a:schemeClr>
                </a:solidFill>
              </a:rPr>
              <a:t>EEMS IN </a:t>
            </a:r>
            <a:r>
              <a:rPr lang="vi-VN" dirty="0">
                <a:solidFill>
                  <a:schemeClr val="accent1">
                    <a:lumMod val="50000"/>
                  </a:schemeClr>
                </a:solidFill>
              </a:rPr>
              <a:t>BRICK PRODUCTION</a:t>
            </a:r>
            <a:endParaRPr lang="en-US" dirty="0"/>
          </a:p>
        </p:txBody>
      </p:sp>
      <p:sp>
        <p:nvSpPr>
          <p:cNvPr id="4" name="Content Placeholder 3">
            <a:extLst>
              <a:ext uri="{FF2B5EF4-FFF2-40B4-BE49-F238E27FC236}">
                <a16:creationId xmlns:a16="http://schemas.microsoft.com/office/drawing/2014/main" id="{965BF707-D21C-5818-E745-341198DBD858}"/>
              </a:ext>
            </a:extLst>
          </p:cNvPr>
          <p:cNvSpPr>
            <a:spLocks noGrp="1"/>
          </p:cNvSpPr>
          <p:nvPr>
            <p:ph idx="1"/>
          </p:nvPr>
        </p:nvSpPr>
        <p:spPr/>
        <p:txBody>
          <a:bodyPr/>
          <a:lstStyle/>
          <a:p>
            <a:r>
              <a:rPr lang="vi-VN" dirty="0" err="1"/>
              <a:t>Using</a:t>
            </a:r>
            <a:r>
              <a:rPr lang="vi-VN" dirty="0"/>
              <a:t> </a:t>
            </a:r>
            <a:r>
              <a:rPr lang="vi-VN" dirty="0" err="1"/>
              <a:t>new</a:t>
            </a:r>
            <a:r>
              <a:rPr lang="vi-VN" dirty="0"/>
              <a:t> Technologies </a:t>
            </a:r>
            <a:r>
              <a:rPr lang="vi-VN" dirty="0" err="1"/>
              <a:t>for</a:t>
            </a:r>
            <a:r>
              <a:rPr lang="vi-VN" dirty="0"/>
              <a:t> the </a:t>
            </a:r>
            <a:r>
              <a:rPr lang="vi-VN" dirty="0" err="1"/>
              <a:t>production</a:t>
            </a:r>
            <a:r>
              <a:rPr lang="vi-VN" dirty="0"/>
              <a:t> </a:t>
            </a:r>
            <a:r>
              <a:rPr lang="vi-VN" dirty="0" err="1"/>
              <a:t>process</a:t>
            </a:r>
            <a:r>
              <a:rPr lang="vi-VN" dirty="0"/>
              <a:t> </a:t>
            </a:r>
            <a:r>
              <a:rPr lang="vi-VN" dirty="0" err="1"/>
              <a:t>including</a:t>
            </a:r>
            <a:r>
              <a:rPr lang="vi-VN" dirty="0"/>
              <a:t>:</a:t>
            </a:r>
          </a:p>
          <a:p>
            <a:pPr lvl="1"/>
            <a:r>
              <a:rPr lang="vi-VN" dirty="0" err="1"/>
              <a:t>Using</a:t>
            </a:r>
            <a:r>
              <a:rPr lang="vi-VN" dirty="0"/>
              <a:t> </a:t>
            </a:r>
            <a:r>
              <a:rPr lang="vi-VN" dirty="0" err="1"/>
              <a:t>robot</a:t>
            </a:r>
            <a:r>
              <a:rPr lang="vi-VN" dirty="0"/>
              <a:t> </a:t>
            </a:r>
            <a:r>
              <a:rPr lang="vi-VN" dirty="0" err="1"/>
              <a:t>for</a:t>
            </a:r>
            <a:r>
              <a:rPr lang="vi-VN" dirty="0"/>
              <a:t> </a:t>
            </a:r>
            <a:r>
              <a:rPr lang="vi-VN" dirty="0" err="1"/>
              <a:t>brick</a:t>
            </a:r>
            <a:r>
              <a:rPr lang="vi-VN" dirty="0"/>
              <a:t> </a:t>
            </a:r>
            <a:r>
              <a:rPr lang="vi-VN" dirty="0" err="1"/>
              <a:t>stacking</a:t>
            </a:r>
            <a:r>
              <a:rPr lang="vi-VN" dirty="0"/>
              <a:t> </a:t>
            </a:r>
            <a:r>
              <a:rPr lang="vi-VN" dirty="0" err="1"/>
              <a:t>and</a:t>
            </a:r>
            <a:r>
              <a:rPr lang="vi-VN" dirty="0"/>
              <a:t> </a:t>
            </a:r>
            <a:r>
              <a:rPr lang="vi-VN" dirty="0" err="1"/>
              <a:t>brick</a:t>
            </a:r>
            <a:r>
              <a:rPr lang="vi-VN" dirty="0"/>
              <a:t> </a:t>
            </a:r>
            <a:r>
              <a:rPr lang="vi-VN" dirty="0" err="1"/>
              <a:t>unloading</a:t>
            </a:r>
            <a:r>
              <a:rPr lang="vi-VN" dirty="0"/>
              <a:t> can </a:t>
            </a:r>
            <a:r>
              <a:rPr lang="vi-VN" dirty="0" err="1"/>
              <a:t>help</a:t>
            </a:r>
            <a:r>
              <a:rPr lang="vi-VN" dirty="0"/>
              <a:t> to </a:t>
            </a:r>
            <a:r>
              <a:rPr lang="vi-VN" dirty="0" err="1"/>
              <a:t>optimize</a:t>
            </a:r>
            <a:r>
              <a:rPr lang="vi-VN" dirty="0"/>
              <a:t> </a:t>
            </a:r>
            <a:r>
              <a:rPr lang="vi-VN" dirty="0" err="1"/>
              <a:t>airodynamic</a:t>
            </a:r>
            <a:r>
              <a:rPr lang="vi-VN" dirty="0"/>
              <a:t> in the </a:t>
            </a:r>
            <a:r>
              <a:rPr lang="vi-VN" dirty="0" err="1"/>
              <a:t>kiln</a:t>
            </a:r>
            <a:r>
              <a:rPr lang="vi-VN" dirty="0"/>
              <a:t> </a:t>
            </a:r>
            <a:r>
              <a:rPr lang="vi-VN" dirty="0" err="1"/>
              <a:t>and</a:t>
            </a:r>
            <a:r>
              <a:rPr lang="vi-VN" dirty="0"/>
              <a:t> </a:t>
            </a:r>
            <a:r>
              <a:rPr lang="vi-VN" dirty="0" err="1"/>
              <a:t>reduce</a:t>
            </a:r>
            <a:r>
              <a:rPr lang="vi-VN" dirty="0"/>
              <a:t> </a:t>
            </a:r>
            <a:r>
              <a:rPr lang="vi-VN" dirty="0" err="1"/>
              <a:t>mistake</a:t>
            </a:r>
            <a:r>
              <a:rPr lang="vi-VN" dirty="0"/>
              <a:t> </a:t>
            </a:r>
            <a:r>
              <a:rPr lang="vi-VN" dirty="0" err="1"/>
              <a:t>of</a:t>
            </a:r>
            <a:r>
              <a:rPr lang="vi-VN" dirty="0"/>
              <a:t> </a:t>
            </a:r>
            <a:r>
              <a:rPr lang="vi-VN" dirty="0" err="1"/>
              <a:t>labor</a:t>
            </a:r>
            <a:r>
              <a:rPr lang="vi-VN" dirty="0"/>
              <a:t> </a:t>
            </a:r>
            <a:r>
              <a:rPr lang="vi-VN" dirty="0" err="1"/>
              <a:t>stacking</a:t>
            </a:r>
            <a:r>
              <a:rPr lang="vi-VN" dirty="0"/>
              <a:t> </a:t>
            </a:r>
            <a:r>
              <a:rPr lang="vi-VN" dirty="0" err="1"/>
              <a:t>brick</a:t>
            </a:r>
            <a:r>
              <a:rPr lang="vi-VN" dirty="0"/>
              <a:t>.</a:t>
            </a:r>
          </a:p>
          <a:p>
            <a:pPr lvl="1"/>
            <a:r>
              <a:rPr lang="vi-VN" dirty="0" err="1"/>
              <a:t>Using</a:t>
            </a:r>
            <a:r>
              <a:rPr lang="vi-VN" dirty="0"/>
              <a:t> the </a:t>
            </a:r>
            <a:r>
              <a:rPr lang="vi-VN" dirty="0" err="1"/>
              <a:t>dry</a:t>
            </a:r>
            <a:r>
              <a:rPr lang="vi-VN" dirty="0"/>
              <a:t> </a:t>
            </a:r>
            <a:r>
              <a:rPr lang="vi-VN" dirty="0" err="1"/>
              <a:t>process</a:t>
            </a:r>
            <a:r>
              <a:rPr lang="vi-VN" dirty="0"/>
              <a:t> </a:t>
            </a:r>
            <a:r>
              <a:rPr lang="vi-VN" dirty="0" err="1"/>
              <a:t>of</a:t>
            </a:r>
            <a:r>
              <a:rPr lang="vi-VN" dirty="0"/>
              <a:t> </a:t>
            </a:r>
            <a:r>
              <a:rPr lang="vi-VN" dirty="0" err="1"/>
              <a:t>brick</a:t>
            </a:r>
            <a:r>
              <a:rPr lang="vi-VN" dirty="0"/>
              <a:t> </a:t>
            </a:r>
            <a:r>
              <a:rPr lang="vi-VN" dirty="0" err="1"/>
              <a:t>forming</a:t>
            </a:r>
            <a:r>
              <a:rPr lang="vi-VN" dirty="0"/>
              <a:t> </a:t>
            </a:r>
            <a:r>
              <a:rPr lang="vi-VN" dirty="0" err="1"/>
              <a:t>for</a:t>
            </a:r>
            <a:r>
              <a:rPr lang="vi-VN" dirty="0"/>
              <a:t> </a:t>
            </a:r>
            <a:r>
              <a:rPr lang="vi-VN" dirty="0" err="1"/>
              <a:t>that</a:t>
            </a:r>
            <a:r>
              <a:rPr lang="vi-VN" dirty="0"/>
              <a:t> the </a:t>
            </a:r>
            <a:r>
              <a:rPr lang="vi-VN" dirty="0" err="1"/>
              <a:t>brick</a:t>
            </a:r>
            <a:r>
              <a:rPr lang="vi-VN" dirty="0"/>
              <a:t> </a:t>
            </a:r>
            <a:r>
              <a:rPr lang="vi-VN" dirty="0" err="1"/>
              <a:t>formation</a:t>
            </a:r>
            <a:r>
              <a:rPr lang="vi-VN" dirty="0"/>
              <a:t> </a:t>
            </a:r>
            <a:r>
              <a:rPr lang="vi-VN" dirty="0" err="1"/>
              <a:t>is</a:t>
            </a:r>
            <a:r>
              <a:rPr lang="vi-VN" dirty="0"/>
              <a:t> </a:t>
            </a:r>
            <a:r>
              <a:rPr lang="vi-VN" dirty="0" err="1"/>
              <a:t>already</a:t>
            </a:r>
            <a:r>
              <a:rPr lang="vi-VN" dirty="0"/>
              <a:t> </a:t>
            </a:r>
            <a:r>
              <a:rPr lang="vi-VN" dirty="0" err="1"/>
              <a:t>dry</a:t>
            </a:r>
            <a:r>
              <a:rPr lang="vi-VN" dirty="0"/>
              <a:t> </a:t>
            </a:r>
            <a:r>
              <a:rPr lang="vi-VN" dirty="0" err="1"/>
              <a:t>compare</a:t>
            </a:r>
            <a:r>
              <a:rPr lang="vi-VN" dirty="0"/>
              <a:t> to </a:t>
            </a:r>
            <a:r>
              <a:rPr lang="vi-VN" dirty="0" err="1"/>
              <a:t>wet</a:t>
            </a:r>
            <a:r>
              <a:rPr lang="vi-VN" dirty="0"/>
              <a:t> </a:t>
            </a:r>
            <a:r>
              <a:rPr lang="vi-VN" dirty="0" err="1"/>
              <a:t>process</a:t>
            </a:r>
            <a:r>
              <a:rPr lang="vi-VN" dirty="0"/>
              <a:t>. The Energy </a:t>
            </a:r>
            <a:r>
              <a:rPr lang="vi-VN" dirty="0" err="1"/>
              <a:t>used</a:t>
            </a:r>
            <a:r>
              <a:rPr lang="vi-VN" dirty="0"/>
              <a:t> </a:t>
            </a:r>
            <a:r>
              <a:rPr lang="vi-VN" dirty="0" err="1"/>
              <a:t>for</a:t>
            </a:r>
            <a:r>
              <a:rPr lang="vi-VN" dirty="0"/>
              <a:t> </a:t>
            </a:r>
            <a:r>
              <a:rPr lang="vi-VN" dirty="0" err="1"/>
              <a:t>evaporation</a:t>
            </a:r>
            <a:r>
              <a:rPr lang="vi-VN" dirty="0"/>
              <a:t> </a:t>
            </a:r>
            <a:r>
              <a:rPr lang="vi-VN" dirty="0" err="1"/>
              <a:t>of</a:t>
            </a:r>
            <a:r>
              <a:rPr lang="vi-VN" dirty="0"/>
              <a:t> </a:t>
            </a:r>
            <a:r>
              <a:rPr lang="vi-VN" dirty="0" err="1"/>
              <a:t>water</a:t>
            </a:r>
            <a:r>
              <a:rPr lang="vi-VN" dirty="0"/>
              <a:t> </a:t>
            </a:r>
            <a:r>
              <a:rPr lang="vi-VN" dirty="0" err="1"/>
              <a:t>could</a:t>
            </a:r>
            <a:r>
              <a:rPr lang="vi-VN" dirty="0"/>
              <a:t> be </a:t>
            </a:r>
            <a:r>
              <a:rPr lang="vi-VN" dirty="0" err="1"/>
              <a:t>reduced</a:t>
            </a:r>
            <a:r>
              <a:rPr lang="vi-VN" dirty="0"/>
              <a:t> </a:t>
            </a:r>
            <a:r>
              <a:rPr lang="vi-VN" dirty="0" err="1"/>
              <a:t>significantly</a:t>
            </a:r>
            <a:r>
              <a:rPr lang="vi-VN" dirty="0"/>
              <a:t>.</a:t>
            </a:r>
          </a:p>
          <a:p>
            <a:pPr lvl="1"/>
            <a:r>
              <a:rPr lang="vi-VN" dirty="0" err="1"/>
              <a:t>Improve</a:t>
            </a:r>
            <a:r>
              <a:rPr lang="vi-VN" dirty="0"/>
              <a:t> </a:t>
            </a:r>
            <a:r>
              <a:rPr lang="vi-VN" dirty="0" err="1"/>
              <a:t>drying</a:t>
            </a:r>
            <a:r>
              <a:rPr lang="vi-VN" dirty="0"/>
              <a:t> </a:t>
            </a:r>
            <a:r>
              <a:rPr lang="vi-VN" dirty="0" err="1"/>
              <a:t>method</a:t>
            </a:r>
            <a:r>
              <a:rPr lang="vi-VN" dirty="0"/>
              <a:t>. </a:t>
            </a:r>
            <a:r>
              <a:rPr lang="vi-VN" dirty="0" err="1"/>
              <a:t>At</a:t>
            </a:r>
            <a:r>
              <a:rPr lang="vi-VN" dirty="0"/>
              <a:t> </a:t>
            </a:r>
            <a:r>
              <a:rPr lang="vi-VN" dirty="0" err="1"/>
              <a:t>present</a:t>
            </a:r>
            <a:r>
              <a:rPr lang="vi-VN" dirty="0"/>
              <a:t>, </a:t>
            </a:r>
            <a:r>
              <a:rPr lang="vi-VN" dirty="0" err="1"/>
              <a:t>many</a:t>
            </a:r>
            <a:r>
              <a:rPr lang="vi-VN" dirty="0"/>
              <a:t> </a:t>
            </a:r>
            <a:r>
              <a:rPr lang="vi-VN" dirty="0" err="1"/>
              <a:t>brick</a:t>
            </a:r>
            <a:r>
              <a:rPr lang="vi-VN" dirty="0"/>
              <a:t> </a:t>
            </a:r>
            <a:r>
              <a:rPr lang="vi-VN" dirty="0" err="1"/>
              <a:t>company</a:t>
            </a:r>
            <a:r>
              <a:rPr lang="vi-VN" dirty="0"/>
              <a:t> </a:t>
            </a:r>
            <a:r>
              <a:rPr lang="vi-VN" dirty="0" err="1"/>
              <a:t>using</a:t>
            </a:r>
            <a:r>
              <a:rPr lang="vi-VN" dirty="0"/>
              <a:t> the in </a:t>
            </a:r>
            <a:r>
              <a:rPr lang="vi-VN" dirty="0" err="1"/>
              <a:t>efficiency</a:t>
            </a:r>
            <a:r>
              <a:rPr lang="vi-VN" dirty="0"/>
              <a:t> </a:t>
            </a:r>
            <a:r>
              <a:rPr lang="vi-VN" dirty="0" err="1"/>
              <a:t>drying</a:t>
            </a:r>
            <a:r>
              <a:rPr lang="vi-VN" dirty="0"/>
              <a:t> </a:t>
            </a:r>
            <a:r>
              <a:rPr lang="vi-VN" dirty="0" err="1"/>
              <a:t>under</a:t>
            </a:r>
            <a:r>
              <a:rPr lang="vi-VN" dirty="0"/>
              <a:t> the </a:t>
            </a:r>
            <a:r>
              <a:rPr lang="vi-VN" dirty="0" err="1"/>
              <a:t>clear</a:t>
            </a:r>
            <a:r>
              <a:rPr lang="vi-VN" dirty="0"/>
              <a:t> </a:t>
            </a:r>
            <a:r>
              <a:rPr lang="vi-VN" dirty="0" err="1"/>
              <a:t>roof</a:t>
            </a:r>
            <a:r>
              <a:rPr lang="vi-VN" dirty="0"/>
              <a:t> to </a:t>
            </a:r>
            <a:r>
              <a:rPr lang="vi-VN" dirty="0" err="1"/>
              <a:t>use</a:t>
            </a:r>
            <a:r>
              <a:rPr lang="vi-VN" dirty="0"/>
              <a:t> the </a:t>
            </a:r>
            <a:r>
              <a:rPr lang="vi-VN" dirty="0" err="1"/>
              <a:t>solar</a:t>
            </a:r>
            <a:r>
              <a:rPr lang="vi-VN" dirty="0"/>
              <a:t> Energy </a:t>
            </a:r>
            <a:r>
              <a:rPr lang="vi-VN" dirty="0" err="1"/>
              <a:t>for</a:t>
            </a:r>
            <a:r>
              <a:rPr lang="vi-VN" dirty="0"/>
              <a:t> </a:t>
            </a:r>
            <a:r>
              <a:rPr lang="vi-VN" dirty="0" err="1"/>
              <a:t>drying</a:t>
            </a:r>
            <a:r>
              <a:rPr lang="vi-VN" dirty="0"/>
              <a:t>. </a:t>
            </a:r>
            <a:r>
              <a:rPr lang="vi-VN" dirty="0" err="1"/>
              <a:t>However</a:t>
            </a:r>
            <a:r>
              <a:rPr lang="vi-VN" dirty="0"/>
              <a:t>, the </a:t>
            </a:r>
            <a:r>
              <a:rPr lang="vi-VN" dirty="0" err="1"/>
              <a:t>bad</a:t>
            </a:r>
            <a:r>
              <a:rPr lang="vi-VN" dirty="0"/>
              <a:t> </a:t>
            </a:r>
            <a:r>
              <a:rPr lang="vi-VN" dirty="0" err="1"/>
              <a:t>arrangement</a:t>
            </a:r>
            <a:r>
              <a:rPr lang="vi-VN" dirty="0"/>
              <a:t> </a:t>
            </a:r>
            <a:r>
              <a:rPr lang="vi-VN" dirty="0" err="1"/>
              <a:t>of</a:t>
            </a:r>
            <a:r>
              <a:rPr lang="vi-VN" dirty="0"/>
              <a:t> </a:t>
            </a:r>
            <a:r>
              <a:rPr lang="vi-VN" dirty="0" err="1"/>
              <a:t>brick</a:t>
            </a:r>
            <a:r>
              <a:rPr lang="vi-VN" dirty="0"/>
              <a:t> </a:t>
            </a:r>
            <a:r>
              <a:rPr lang="vi-VN" dirty="0" err="1"/>
              <a:t>stacking</a:t>
            </a:r>
            <a:r>
              <a:rPr lang="vi-VN" dirty="0"/>
              <a:t> can </a:t>
            </a:r>
            <a:r>
              <a:rPr lang="vi-VN" dirty="0" err="1"/>
              <a:t>reduce</a:t>
            </a:r>
            <a:r>
              <a:rPr lang="vi-VN" dirty="0"/>
              <a:t> </a:t>
            </a:r>
            <a:r>
              <a:rPr lang="vi-VN" dirty="0" err="1"/>
              <a:t>efficiency</a:t>
            </a:r>
            <a:r>
              <a:rPr lang="vi-VN" dirty="0"/>
              <a:t> </a:t>
            </a:r>
            <a:r>
              <a:rPr lang="vi-VN" dirty="0" err="1"/>
              <a:t>of</a:t>
            </a:r>
            <a:r>
              <a:rPr lang="vi-VN" dirty="0"/>
              <a:t> </a:t>
            </a:r>
            <a:r>
              <a:rPr lang="vi-VN" dirty="0" err="1"/>
              <a:t>drying</a:t>
            </a:r>
            <a:r>
              <a:rPr lang="vi-VN" dirty="0"/>
              <a:t> </a:t>
            </a:r>
            <a:r>
              <a:rPr lang="vi-VN" dirty="0" err="1"/>
              <a:t>process</a:t>
            </a:r>
            <a:r>
              <a:rPr lang="vi-VN" dirty="0"/>
              <a:t> </a:t>
            </a:r>
            <a:r>
              <a:rPr lang="vi-VN" dirty="0" err="1"/>
              <a:t>for</a:t>
            </a:r>
            <a:r>
              <a:rPr lang="vi-VN" dirty="0"/>
              <a:t> </a:t>
            </a:r>
            <a:r>
              <a:rPr lang="vi-VN" dirty="0" err="1"/>
              <a:t>that</a:t>
            </a:r>
            <a:r>
              <a:rPr lang="vi-VN" dirty="0"/>
              <a:t> </a:t>
            </a:r>
            <a:r>
              <a:rPr lang="vi-VN" dirty="0" err="1"/>
              <a:t>it</a:t>
            </a:r>
            <a:r>
              <a:rPr lang="vi-VN" dirty="0"/>
              <a:t> can </a:t>
            </a:r>
            <a:r>
              <a:rPr lang="vi-VN" dirty="0" err="1"/>
              <a:t>increase</a:t>
            </a:r>
            <a:r>
              <a:rPr lang="vi-VN" dirty="0"/>
              <a:t> Energy </a:t>
            </a:r>
            <a:r>
              <a:rPr lang="vi-VN" dirty="0" err="1"/>
              <a:t>used</a:t>
            </a:r>
            <a:r>
              <a:rPr lang="vi-VN" dirty="0"/>
              <a:t> </a:t>
            </a:r>
            <a:r>
              <a:rPr lang="vi-VN" dirty="0" err="1"/>
              <a:t>for</a:t>
            </a:r>
            <a:r>
              <a:rPr lang="vi-VN" dirty="0"/>
              <a:t> </a:t>
            </a:r>
            <a:r>
              <a:rPr lang="vi-VN" dirty="0" err="1"/>
              <a:t>water</a:t>
            </a:r>
            <a:r>
              <a:rPr lang="vi-VN" dirty="0"/>
              <a:t> </a:t>
            </a:r>
            <a:r>
              <a:rPr lang="vi-VN" dirty="0" err="1"/>
              <a:t>evaporation</a:t>
            </a:r>
            <a:r>
              <a:rPr lang="vi-VN" dirty="0"/>
              <a:t> </a:t>
            </a:r>
            <a:r>
              <a:rPr lang="vi-VN" dirty="0" err="1"/>
              <a:t>as</a:t>
            </a:r>
            <a:r>
              <a:rPr lang="vi-VN" dirty="0"/>
              <a:t> </a:t>
            </a:r>
            <a:r>
              <a:rPr lang="vi-VN" dirty="0" err="1"/>
              <a:t>well</a:t>
            </a:r>
            <a:r>
              <a:rPr lang="vi-VN" dirty="0"/>
              <a:t> </a:t>
            </a:r>
            <a:r>
              <a:rPr lang="vi-VN" dirty="0" err="1"/>
              <a:t>as</a:t>
            </a:r>
            <a:r>
              <a:rPr lang="vi-VN" dirty="0"/>
              <a:t> </a:t>
            </a:r>
            <a:r>
              <a:rPr lang="vi-VN" dirty="0" err="1"/>
              <a:t>reduce</a:t>
            </a:r>
            <a:r>
              <a:rPr lang="vi-VN" dirty="0"/>
              <a:t> the </a:t>
            </a:r>
            <a:r>
              <a:rPr lang="vi-VN" dirty="0" err="1"/>
              <a:t>production</a:t>
            </a:r>
            <a:r>
              <a:rPr lang="vi-VN" dirty="0"/>
              <a:t> </a:t>
            </a:r>
            <a:r>
              <a:rPr lang="vi-VN" dirty="0" err="1"/>
              <a:t>of</a:t>
            </a:r>
            <a:r>
              <a:rPr lang="vi-VN" dirty="0"/>
              <a:t> the </a:t>
            </a:r>
            <a:r>
              <a:rPr lang="vi-VN" dirty="0" err="1"/>
              <a:t>factory</a:t>
            </a:r>
            <a:r>
              <a:rPr lang="vi-VN" dirty="0"/>
              <a:t>. </a:t>
            </a:r>
            <a:r>
              <a:rPr lang="vi-VN" dirty="0" err="1"/>
              <a:t>Improvement</a:t>
            </a:r>
            <a:r>
              <a:rPr lang="vi-VN" dirty="0"/>
              <a:t> </a:t>
            </a:r>
            <a:r>
              <a:rPr lang="vi-VN" dirty="0" err="1"/>
              <a:t>of</a:t>
            </a:r>
            <a:r>
              <a:rPr lang="vi-VN" dirty="0"/>
              <a:t> </a:t>
            </a:r>
            <a:r>
              <a:rPr lang="vi-VN" dirty="0" err="1"/>
              <a:t>drying</a:t>
            </a:r>
            <a:r>
              <a:rPr lang="vi-VN" dirty="0"/>
              <a:t> </a:t>
            </a:r>
            <a:r>
              <a:rPr lang="vi-VN" dirty="0" err="1"/>
              <a:t>process</a:t>
            </a:r>
            <a:r>
              <a:rPr lang="vi-VN" dirty="0"/>
              <a:t> </a:t>
            </a:r>
            <a:r>
              <a:rPr lang="vi-VN" dirty="0" err="1"/>
              <a:t>could</a:t>
            </a:r>
            <a:r>
              <a:rPr lang="vi-VN" dirty="0"/>
              <a:t> be a </a:t>
            </a:r>
            <a:r>
              <a:rPr lang="vi-VN" dirty="0" err="1"/>
              <a:t>oppotunities</a:t>
            </a:r>
            <a:r>
              <a:rPr lang="vi-VN" dirty="0"/>
              <a:t> </a:t>
            </a:r>
            <a:r>
              <a:rPr lang="vi-VN" dirty="0" err="1"/>
              <a:t>of</a:t>
            </a:r>
            <a:r>
              <a:rPr lang="vi-VN" dirty="0"/>
              <a:t> Energy </a:t>
            </a:r>
            <a:r>
              <a:rPr lang="vi-VN" dirty="0" err="1"/>
              <a:t>saving</a:t>
            </a:r>
            <a:r>
              <a:rPr lang="vi-VN" dirty="0"/>
              <a:t>. </a:t>
            </a:r>
          </a:p>
          <a:p>
            <a:pPr lvl="1"/>
            <a:r>
              <a:rPr lang="vi-VN" sz="1800" dirty="0" err="1"/>
              <a:t>Using</a:t>
            </a:r>
            <a:r>
              <a:rPr lang="vi-VN" sz="1800" dirty="0"/>
              <a:t> </a:t>
            </a:r>
            <a:r>
              <a:rPr lang="vi-VN" sz="1800" dirty="0" err="1"/>
              <a:t>inverter</a:t>
            </a:r>
            <a:r>
              <a:rPr lang="vi-VN" sz="1800" dirty="0"/>
              <a:t> to </a:t>
            </a:r>
            <a:r>
              <a:rPr lang="vi-VN" sz="1800" dirty="0" err="1"/>
              <a:t>control</a:t>
            </a:r>
            <a:r>
              <a:rPr lang="vi-VN" sz="1800" dirty="0"/>
              <a:t> </a:t>
            </a:r>
            <a:r>
              <a:rPr lang="en-US" sz="1800" dirty="0"/>
              <a:t>Fan motors. </a:t>
            </a:r>
            <a:r>
              <a:rPr lang="vi-VN" sz="1800" dirty="0" err="1"/>
              <a:t>There</a:t>
            </a:r>
            <a:r>
              <a:rPr lang="vi-VN" sz="1800" dirty="0"/>
              <a:t> </a:t>
            </a:r>
            <a:r>
              <a:rPr lang="vi-VN" sz="1800" dirty="0" err="1"/>
              <a:t>are</a:t>
            </a:r>
            <a:r>
              <a:rPr lang="vi-VN" sz="1800" dirty="0"/>
              <a:t> </a:t>
            </a:r>
            <a:r>
              <a:rPr lang="vi-VN" sz="1800" dirty="0" err="1"/>
              <a:t>many</a:t>
            </a:r>
            <a:r>
              <a:rPr lang="vi-VN" sz="1800" dirty="0"/>
              <a:t> </a:t>
            </a:r>
            <a:r>
              <a:rPr lang="vi-VN" sz="1800" dirty="0" err="1"/>
              <a:t>kilns</a:t>
            </a:r>
            <a:r>
              <a:rPr lang="vi-VN" sz="1800" dirty="0"/>
              <a:t> </a:t>
            </a:r>
            <a:r>
              <a:rPr lang="en-US" sz="1800" dirty="0"/>
              <a:t>Using dampers to regulate airflow leads to high energy consumption.</a:t>
            </a:r>
            <a:r>
              <a:rPr lang="vi-VN" sz="1800" dirty="0"/>
              <a:t> </a:t>
            </a:r>
            <a:r>
              <a:rPr lang="vi-VN" sz="1800" dirty="0" err="1"/>
              <a:t>Using</a:t>
            </a:r>
            <a:r>
              <a:rPr lang="vi-VN" sz="1800" dirty="0"/>
              <a:t> </a:t>
            </a:r>
            <a:r>
              <a:rPr lang="vi-VN" sz="1800" dirty="0" err="1"/>
              <a:t>fan</a:t>
            </a:r>
            <a:r>
              <a:rPr lang="vi-VN" sz="1800" dirty="0"/>
              <a:t> </a:t>
            </a:r>
            <a:r>
              <a:rPr lang="vi-VN" sz="1800" dirty="0" err="1"/>
              <a:t>motor</a:t>
            </a:r>
            <a:r>
              <a:rPr lang="vi-VN" sz="1800" dirty="0"/>
              <a:t> may </a:t>
            </a:r>
            <a:r>
              <a:rPr lang="vi-VN" sz="1800" dirty="0" err="1"/>
              <a:t>reduce</a:t>
            </a:r>
            <a:r>
              <a:rPr lang="vi-VN" sz="1800" dirty="0"/>
              <a:t> </a:t>
            </a:r>
            <a:r>
              <a:rPr lang="vi-VN" sz="1800" dirty="0" err="1"/>
              <a:t>electricity</a:t>
            </a:r>
            <a:r>
              <a:rPr lang="vi-VN" sz="1800" dirty="0"/>
              <a:t> </a:t>
            </a:r>
            <a:r>
              <a:rPr lang="vi-VN" sz="1800" dirty="0" err="1"/>
              <a:t>consumption</a:t>
            </a:r>
            <a:endParaRPr lang="en-US" sz="1800" dirty="0"/>
          </a:p>
          <a:p>
            <a:pPr lvl="1"/>
            <a:r>
              <a:rPr lang="vi-VN" dirty="0" err="1"/>
              <a:t>There</a:t>
            </a:r>
            <a:r>
              <a:rPr lang="vi-VN" dirty="0"/>
              <a:t> </a:t>
            </a:r>
            <a:r>
              <a:rPr lang="vi-VN" dirty="0" err="1"/>
              <a:t>will</a:t>
            </a:r>
            <a:r>
              <a:rPr lang="vi-VN" dirty="0"/>
              <a:t> be </a:t>
            </a:r>
            <a:r>
              <a:rPr lang="vi-VN" dirty="0" err="1"/>
              <a:t>significant</a:t>
            </a:r>
            <a:r>
              <a:rPr lang="vi-VN" dirty="0"/>
              <a:t> Energy </a:t>
            </a:r>
            <a:r>
              <a:rPr lang="vi-VN" dirty="0" err="1"/>
              <a:t>could</a:t>
            </a:r>
            <a:r>
              <a:rPr lang="vi-VN" dirty="0"/>
              <a:t> be </a:t>
            </a:r>
            <a:r>
              <a:rPr lang="vi-VN" dirty="0" err="1"/>
              <a:t>saved</a:t>
            </a:r>
            <a:r>
              <a:rPr lang="vi-VN" dirty="0"/>
              <a:t> </a:t>
            </a:r>
            <a:r>
              <a:rPr lang="vi-VN" dirty="0" err="1"/>
              <a:t>by</a:t>
            </a:r>
            <a:r>
              <a:rPr lang="vi-VN" dirty="0"/>
              <a:t> </a:t>
            </a:r>
            <a:r>
              <a:rPr lang="vi-VN" dirty="0" err="1"/>
              <a:t>checking</a:t>
            </a:r>
            <a:r>
              <a:rPr lang="vi-VN" dirty="0"/>
              <a:t> </a:t>
            </a:r>
            <a:r>
              <a:rPr lang="vi-VN" dirty="0" err="1"/>
              <a:t>and</a:t>
            </a:r>
            <a:r>
              <a:rPr lang="vi-VN" dirty="0"/>
              <a:t> </a:t>
            </a:r>
            <a:r>
              <a:rPr lang="vi-VN" dirty="0" err="1"/>
              <a:t>improve</a:t>
            </a:r>
            <a:r>
              <a:rPr lang="vi-VN" dirty="0"/>
              <a:t> the </a:t>
            </a:r>
            <a:r>
              <a:rPr lang="vi-VN" dirty="0" err="1"/>
              <a:t>insulation</a:t>
            </a:r>
            <a:r>
              <a:rPr lang="vi-VN" dirty="0"/>
              <a:t> </a:t>
            </a:r>
            <a:r>
              <a:rPr lang="vi-VN" dirty="0" err="1"/>
              <a:t>of</a:t>
            </a:r>
            <a:r>
              <a:rPr lang="vi-VN" dirty="0"/>
              <a:t> </a:t>
            </a:r>
            <a:r>
              <a:rPr lang="vi-VN" dirty="0" err="1"/>
              <a:t>various</a:t>
            </a:r>
            <a:r>
              <a:rPr lang="vi-VN" dirty="0"/>
              <a:t> </a:t>
            </a:r>
            <a:r>
              <a:rPr lang="vi-VN" dirty="0" err="1"/>
              <a:t>place</a:t>
            </a:r>
            <a:r>
              <a:rPr lang="vi-VN" dirty="0"/>
              <a:t> </a:t>
            </a:r>
            <a:r>
              <a:rPr lang="vi-VN" dirty="0" err="1"/>
              <a:t>of</a:t>
            </a:r>
            <a:r>
              <a:rPr lang="vi-VN" dirty="0"/>
              <a:t> the </a:t>
            </a:r>
            <a:r>
              <a:rPr lang="vi-VN" dirty="0" err="1"/>
              <a:t>kiln</a:t>
            </a:r>
            <a:r>
              <a:rPr lang="vi-VN" dirty="0"/>
              <a:t> </a:t>
            </a:r>
            <a:r>
              <a:rPr lang="vi-VN" dirty="0" err="1"/>
              <a:t>such</a:t>
            </a:r>
            <a:r>
              <a:rPr lang="vi-VN" dirty="0"/>
              <a:t> </a:t>
            </a:r>
            <a:r>
              <a:rPr lang="vi-VN" dirty="0" err="1"/>
              <a:t>as</a:t>
            </a:r>
            <a:r>
              <a:rPr lang="vi-VN" dirty="0"/>
              <a:t> a </a:t>
            </a:r>
            <a:r>
              <a:rPr lang="vi-VN" dirty="0" err="1"/>
              <a:t>roof</a:t>
            </a:r>
            <a:r>
              <a:rPr lang="vi-VN" dirty="0"/>
              <a:t>, </a:t>
            </a:r>
            <a:r>
              <a:rPr lang="vi-VN" dirty="0" err="1"/>
              <a:t>flue</a:t>
            </a:r>
            <a:r>
              <a:rPr lang="vi-VN" dirty="0"/>
              <a:t> </a:t>
            </a:r>
            <a:r>
              <a:rPr lang="vi-VN" dirty="0" err="1"/>
              <a:t>gas</a:t>
            </a:r>
            <a:r>
              <a:rPr lang="vi-VN" dirty="0"/>
              <a:t> </a:t>
            </a:r>
            <a:r>
              <a:rPr lang="vi-VN" dirty="0" err="1"/>
              <a:t>tube</a:t>
            </a:r>
            <a:r>
              <a:rPr lang="vi-VN" dirty="0"/>
              <a:t> </a:t>
            </a:r>
            <a:r>
              <a:rPr lang="vi-VN" dirty="0" err="1"/>
              <a:t>or</a:t>
            </a:r>
            <a:r>
              <a:rPr lang="vi-VN" dirty="0"/>
              <a:t> </a:t>
            </a:r>
            <a:r>
              <a:rPr lang="vi-VN" dirty="0" err="1"/>
              <a:t>hot</a:t>
            </a:r>
            <a:r>
              <a:rPr lang="vi-VN" dirty="0"/>
              <a:t> </a:t>
            </a:r>
            <a:r>
              <a:rPr lang="vi-VN" dirty="0" err="1"/>
              <a:t>air</a:t>
            </a:r>
            <a:r>
              <a:rPr lang="vi-VN" dirty="0"/>
              <a:t> </a:t>
            </a:r>
            <a:r>
              <a:rPr lang="vi-VN" dirty="0" err="1"/>
              <a:t>driven</a:t>
            </a:r>
            <a:r>
              <a:rPr lang="vi-VN" dirty="0"/>
              <a:t> </a:t>
            </a:r>
            <a:r>
              <a:rPr lang="vi-VN" dirty="0" err="1"/>
              <a:t>tubes</a:t>
            </a:r>
            <a:r>
              <a:rPr lang="vi-VN" dirty="0"/>
              <a:t>. </a:t>
            </a:r>
            <a:endParaRPr lang="en-US" dirty="0"/>
          </a:p>
        </p:txBody>
      </p:sp>
    </p:spTree>
    <p:extLst>
      <p:ext uri="{BB962C8B-B14F-4D97-AF65-F5344CB8AC3E}">
        <p14:creationId xmlns:p14="http://schemas.microsoft.com/office/powerpoint/2010/main" val="2214161291"/>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0261" y="1213396"/>
            <a:ext cx="10911477" cy="1055200"/>
          </a:xfrm>
        </p:spPr>
        <p:txBody>
          <a:bodyPr>
            <a:normAutofit lnSpcReduction="10000"/>
          </a:bodyPr>
          <a:lstStyle/>
          <a:p>
            <a:pPr>
              <a:buNone/>
            </a:pPr>
            <a:r>
              <a:rPr lang="en-US" b="1" dirty="0">
                <a:cs typeface="Arial" panose="020B0604020202020204" pitchFamily="34" charset="0"/>
              </a:rPr>
              <a:t>Check for factors that affect the operation of the kilns</a:t>
            </a:r>
            <a:endParaRPr lang="en-US" sz="2000" b="1" dirty="0">
              <a:cs typeface="Arial" panose="020B0604020202020204" pitchFamily="34" charset="0"/>
            </a:endParaRPr>
          </a:p>
          <a:p>
            <a:r>
              <a:rPr lang="en-US" dirty="0">
                <a:cs typeface="Arial" panose="020B0604020202020204" pitchFamily="34" charset="0"/>
              </a:rPr>
              <a:t>Factors that are easy to cause leaks</a:t>
            </a:r>
            <a:r>
              <a:rPr lang="en-US" sz="2000" dirty="0">
                <a:cs typeface="Arial" panose="020B0604020202020204" pitchFamily="34" charset="0"/>
              </a:rPr>
              <a:t>, </a:t>
            </a:r>
            <a:r>
              <a:rPr lang="en-US" dirty="0">
                <a:cs typeface="Arial" panose="020B0604020202020204" pitchFamily="34" charset="0"/>
              </a:rPr>
              <a:t>Not properly designed and </a:t>
            </a:r>
            <a:r>
              <a:rPr lang="vi-VN" dirty="0" err="1">
                <a:cs typeface="Arial" panose="020B0604020202020204" pitchFamily="34" charset="0"/>
              </a:rPr>
              <a:t>equipped</a:t>
            </a:r>
            <a:r>
              <a:rPr lang="vi-VN" dirty="0">
                <a:cs typeface="Arial" panose="020B0604020202020204" pitchFamily="34" charset="0"/>
              </a:rPr>
              <a:t>. </a:t>
            </a:r>
            <a:r>
              <a:rPr lang="vi-VN" dirty="0" err="1">
                <a:cs typeface="Arial" panose="020B0604020202020204" pitchFamily="34" charset="0"/>
              </a:rPr>
              <a:t>Leak</a:t>
            </a:r>
            <a:r>
              <a:rPr lang="vi-VN" dirty="0">
                <a:cs typeface="Arial" panose="020B0604020202020204" pitchFamily="34" charset="0"/>
              </a:rPr>
              <a:t> </a:t>
            </a:r>
            <a:r>
              <a:rPr lang="vi-VN" dirty="0" err="1">
                <a:cs typeface="Arial" panose="020B0604020202020204" pitchFamily="34" charset="0"/>
              </a:rPr>
              <a:t>between</a:t>
            </a:r>
            <a:r>
              <a:rPr lang="vi-VN" dirty="0">
                <a:cs typeface="Arial" panose="020B0604020202020204" pitchFamily="34" charset="0"/>
              </a:rPr>
              <a:t> </a:t>
            </a:r>
            <a:r>
              <a:rPr lang="vi-VN" dirty="0" err="1">
                <a:cs typeface="Arial" panose="020B0604020202020204" pitchFamily="34" charset="0"/>
              </a:rPr>
              <a:t>kiln</a:t>
            </a:r>
            <a:r>
              <a:rPr lang="vi-VN" dirty="0">
                <a:cs typeface="Arial" panose="020B0604020202020204" pitchFamily="34" charset="0"/>
              </a:rPr>
              <a:t> </a:t>
            </a:r>
            <a:r>
              <a:rPr lang="vi-VN" dirty="0" err="1">
                <a:cs typeface="Arial" panose="020B0604020202020204" pitchFamily="34" charset="0"/>
              </a:rPr>
              <a:t>car</a:t>
            </a:r>
            <a:r>
              <a:rPr lang="vi-VN" dirty="0">
                <a:cs typeface="Arial" panose="020B0604020202020204" pitchFamily="34" charset="0"/>
              </a:rPr>
              <a:t> </a:t>
            </a:r>
            <a:r>
              <a:rPr lang="vi-VN" dirty="0" err="1">
                <a:cs typeface="Arial" panose="020B0604020202020204" pitchFamily="34" charset="0"/>
              </a:rPr>
              <a:t>causes</a:t>
            </a:r>
            <a:r>
              <a:rPr lang="vi-VN" dirty="0">
                <a:cs typeface="Arial" panose="020B0604020202020204" pitchFamily="34" charset="0"/>
              </a:rPr>
              <a:t> </a:t>
            </a:r>
            <a:r>
              <a:rPr lang="vi-VN" dirty="0" err="1">
                <a:cs typeface="Arial" panose="020B0604020202020204" pitchFamily="34" charset="0"/>
              </a:rPr>
              <a:t>heat</a:t>
            </a:r>
            <a:r>
              <a:rPr lang="vi-VN" dirty="0">
                <a:cs typeface="Arial" panose="020B0604020202020204" pitchFamily="34" charset="0"/>
              </a:rPr>
              <a:t> </a:t>
            </a:r>
            <a:r>
              <a:rPr lang="vi-VN" dirty="0" err="1">
                <a:cs typeface="Arial" panose="020B0604020202020204" pitchFamily="34" charset="0"/>
              </a:rPr>
              <a:t>loss</a:t>
            </a:r>
            <a:r>
              <a:rPr lang="vi-VN" dirty="0">
                <a:cs typeface="Arial" panose="020B0604020202020204" pitchFamily="34" charset="0"/>
              </a:rPr>
              <a:t> </a:t>
            </a:r>
            <a:r>
              <a:rPr lang="vi-VN" dirty="0" err="1">
                <a:cs typeface="Arial" panose="020B0604020202020204" pitchFamily="34" charset="0"/>
              </a:rPr>
              <a:t>through</a:t>
            </a:r>
            <a:r>
              <a:rPr lang="vi-VN" dirty="0">
                <a:cs typeface="Arial" panose="020B0604020202020204" pitchFamily="34" charset="0"/>
              </a:rPr>
              <a:t> the </a:t>
            </a:r>
            <a:r>
              <a:rPr lang="vi-VN" dirty="0" err="1">
                <a:cs typeface="Arial" panose="020B0604020202020204" pitchFamily="34" charset="0"/>
              </a:rPr>
              <a:t>bottom</a:t>
            </a:r>
            <a:r>
              <a:rPr lang="vi-VN" dirty="0">
                <a:cs typeface="Arial" panose="020B0604020202020204" pitchFamily="34" charset="0"/>
              </a:rPr>
              <a:t> </a:t>
            </a:r>
            <a:r>
              <a:rPr lang="vi-VN" dirty="0" err="1">
                <a:cs typeface="Arial" panose="020B0604020202020204" pitchFamily="34" charset="0"/>
              </a:rPr>
              <a:t>of</a:t>
            </a:r>
            <a:r>
              <a:rPr lang="vi-VN" dirty="0">
                <a:cs typeface="Arial" panose="020B0604020202020204" pitchFamily="34" charset="0"/>
              </a:rPr>
              <a:t> </a:t>
            </a:r>
            <a:r>
              <a:rPr lang="vi-VN" dirty="0" err="1">
                <a:cs typeface="Arial" panose="020B0604020202020204" pitchFamily="34" charset="0"/>
              </a:rPr>
              <a:t>tunnel</a:t>
            </a:r>
            <a:r>
              <a:rPr lang="vi-VN" dirty="0">
                <a:cs typeface="Arial" panose="020B0604020202020204" pitchFamily="34" charset="0"/>
              </a:rPr>
              <a:t> </a:t>
            </a:r>
            <a:r>
              <a:rPr lang="vi-VN" dirty="0" err="1">
                <a:cs typeface="Arial" panose="020B0604020202020204" pitchFamily="34" charset="0"/>
              </a:rPr>
              <a:t>kiln</a:t>
            </a:r>
            <a:r>
              <a:rPr lang="en-US" sz="2000" dirty="0">
                <a:cs typeface="Arial" panose="020B0604020202020204" pitchFamily="34" charset="0"/>
              </a:rPr>
              <a:t> </a:t>
            </a:r>
          </a:p>
        </p:txBody>
      </p:sp>
      <p:sp>
        <p:nvSpPr>
          <p:cNvPr id="2" name="Title 1">
            <a:extLst>
              <a:ext uri="{FF2B5EF4-FFF2-40B4-BE49-F238E27FC236}">
                <a16:creationId xmlns:a16="http://schemas.microsoft.com/office/drawing/2014/main" id="{B82EAA53-22E5-E350-10C3-D0788CCADEC9}"/>
              </a:ext>
            </a:extLst>
          </p:cNvPr>
          <p:cNvSpPr txBox="1">
            <a:spLocks/>
          </p:cNvSpPr>
          <p:nvPr/>
        </p:nvSpPr>
        <p:spPr>
          <a:xfrm>
            <a:off x="838200" y="430441"/>
            <a:ext cx="10515600" cy="7829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kern="0" dirty="0">
              <a:solidFill>
                <a:schemeClr val="accent1">
                  <a:lumMod val="50000"/>
                </a:schemeClr>
              </a:solidFill>
            </a:endParaRPr>
          </a:p>
        </p:txBody>
      </p:sp>
      <p:pic>
        <p:nvPicPr>
          <p:cNvPr id="4" name="Picture 3"/>
          <p:cNvPicPr>
            <a:picLocks noChangeAspect="1"/>
          </p:cNvPicPr>
          <p:nvPr/>
        </p:nvPicPr>
        <p:blipFill>
          <a:blip r:embed="rId2"/>
          <a:stretch>
            <a:fillRect/>
          </a:stretch>
        </p:blipFill>
        <p:spPr>
          <a:xfrm>
            <a:off x="1365546" y="2427553"/>
            <a:ext cx="3024612" cy="2002893"/>
          </a:xfrm>
          <a:prstGeom prst="rect">
            <a:avLst/>
          </a:prstGeom>
        </p:spPr>
      </p:pic>
      <p:sp>
        <p:nvSpPr>
          <p:cNvPr id="6" name="TextBox 5">
            <a:extLst>
              <a:ext uri="{FF2B5EF4-FFF2-40B4-BE49-F238E27FC236}">
                <a16:creationId xmlns:a16="http://schemas.microsoft.com/office/drawing/2014/main" id="{BDA63D57-448E-5CD0-22E9-EEEB2BB3AB23}"/>
              </a:ext>
            </a:extLst>
          </p:cNvPr>
          <p:cNvSpPr txBox="1"/>
          <p:nvPr/>
        </p:nvSpPr>
        <p:spPr>
          <a:xfrm>
            <a:off x="1155988" y="4505524"/>
            <a:ext cx="3842039" cy="1350819"/>
          </a:xfrm>
          <a:prstGeom prst="rect">
            <a:avLst/>
          </a:prstGeom>
          <a:noFill/>
        </p:spPr>
        <p:txBody>
          <a:bodyPr wrap="square">
            <a:spAutoFit/>
          </a:bodyPr>
          <a:lstStyle/>
          <a:p>
            <a:pPr>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cushions at the points of contact of the trolley need to be sealed 100%.</a:t>
            </a:r>
            <a:r>
              <a:rPr lang="vi-VN"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outer ceramic layer must retain its elasticity.</a:t>
            </a:r>
          </a:p>
        </p:txBody>
      </p:sp>
      <p:pic>
        <p:nvPicPr>
          <p:cNvPr id="7" name="Picture 6"/>
          <p:cNvPicPr>
            <a:picLocks noChangeAspect="1"/>
          </p:cNvPicPr>
          <p:nvPr/>
        </p:nvPicPr>
        <p:blipFill>
          <a:blip r:embed="rId3"/>
          <a:stretch>
            <a:fillRect/>
          </a:stretch>
        </p:blipFill>
        <p:spPr>
          <a:xfrm>
            <a:off x="5563157" y="2167028"/>
            <a:ext cx="2238687" cy="3877216"/>
          </a:xfrm>
          <a:prstGeom prst="rect">
            <a:avLst/>
          </a:prstGeom>
        </p:spPr>
      </p:pic>
      <p:sp>
        <p:nvSpPr>
          <p:cNvPr id="9" name="TextBox 8">
            <a:extLst>
              <a:ext uri="{FF2B5EF4-FFF2-40B4-BE49-F238E27FC236}">
                <a16:creationId xmlns:a16="http://schemas.microsoft.com/office/drawing/2014/main" id="{8883D9DF-F833-63AE-E790-C479B4E59C3B}"/>
              </a:ext>
            </a:extLst>
          </p:cNvPr>
          <p:cNvSpPr txBox="1"/>
          <p:nvPr/>
        </p:nvSpPr>
        <p:spPr>
          <a:xfrm>
            <a:off x="4104409" y="6008942"/>
            <a:ext cx="4530437" cy="646331"/>
          </a:xfrm>
          <a:prstGeom prst="rect">
            <a:avLst/>
          </a:prstGeom>
          <a:noFill/>
        </p:spPr>
        <p:txBody>
          <a:bodyPr wrap="square">
            <a:spAutoFit/>
          </a:bodyPr>
          <a:lstStyle/>
          <a:p>
            <a:pPr algn="l"/>
            <a:r>
              <a:rPr lang="en-US" sz="1800" dirty="0"/>
              <a:t>The steel armor of the wagon must be flat and neat at the wagon's impact points.</a:t>
            </a:r>
          </a:p>
        </p:txBody>
      </p:sp>
      <p:pic>
        <p:nvPicPr>
          <p:cNvPr id="10" name="Picture 9"/>
          <p:cNvPicPr>
            <a:picLocks noChangeAspect="1"/>
          </p:cNvPicPr>
          <p:nvPr/>
        </p:nvPicPr>
        <p:blipFill>
          <a:blip r:embed="rId4"/>
          <a:stretch>
            <a:fillRect/>
          </a:stretch>
        </p:blipFill>
        <p:spPr>
          <a:xfrm>
            <a:off x="8526359" y="2112122"/>
            <a:ext cx="1468466" cy="1942894"/>
          </a:xfrm>
          <a:prstGeom prst="rect">
            <a:avLst/>
          </a:prstGeom>
        </p:spPr>
      </p:pic>
      <p:sp>
        <p:nvSpPr>
          <p:cNvPr id="14" name="TextBox 13">
            <a:extLst>
              <a:ext uri="{FF2B5EF4-FFF2-40B4-BE49-F238E27FC236}">
                <a16:creationId xmlns:a16="http://schemas.microsoft.com/office/drawing/2014/main" id="{2865E854-783B-2FC3-EF71-BD26F613FB40}"/>
              </a:ext>
            </a:extLst>
          </p:cNvPr>
          <p:cNvSpPr txBox="1"/>
          <p:nvPr/>
        </p:nvSpPr>
        <p:spPr>
          <a:xfrm>
            <a:off x="8274754" y="4132149"/>
            <a:ext cx="1971675" cy="1200329"/>
          </a:xfrm>
          <a:prstGeom prst="rect">
            <a:avLst/>
          </a:prstGeom>
          <a:noFill/>
        </p:spPr>
        <p:txBody>
          <a:bodyPr wrap="square">
            <a:spAutoFit/>
          </a:bodyPr>
          <a:lstStyle/>
          <a:p>
            <a:pPr algn="l"/>
            <a:r>
              <a:rPr lang="en-US" sz="1800" dirty="0"/>
              <a:t>The sand sealing positions must be completely filled with sand</a:t>
            </a:r>
          </a:p>
        </p:txBody>
      </p:sp>
    </p:spTree>
    <p:extLst>
      <p:ext uri="{BB962C8B-B14F-4D97-AF65-F5344CB8AC3E}">
        <p14:creationId xmlns:p14="http://schemas.microsoft.com/office/powerpoint/2010/main" val="1049956515"/>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250" y="1311911"/>
            <a:ext cx="11106150" cy="4602163"/>
          </a:xfrm>
        </p:spPr>
        <p:txBody>
          <a:bodyPr>
            <a:noAutofit/>
          </a:bodyPr>
          <a:lstStyle/>
          <a:p>
            <a:pPr marL="139700" indent="0" algn="just">
              <a:buNone/>
            </a:pPr>
            <a:r>
              <a:rPr lang="en-US" b="1" dirty="0">
                <a:solidFill>
                  <a:srgbClr val="337177"/>
                </a:solidFill>
              </a:rPr>
              <a:t>Light Kiln Car</a:t>
            </a:r>
            <a:endParaRPr lang="en-US" dirty="0">
              <a:solidFill>
                <a:srgbClr val="337177"/>
              </a:solidFill>
            </a:endParaRPr>
          </a:p>
          <a:p>
            <a:pPr marL="139700" indent="0" algn="just">
              <a:buNone/>
            </a:pPr>
            <a:r>
              <a:rPr lang="en-US" dirty="0"/>
              <a:t>Kiln cars in Vietnam are often neglected, resulting in heavy weight due to construction with many heavy refractory bricks, leading to frequent damage and the need for repairs.</a:t>
            </a:r>
          </a:p>
          <a:p>
            <a:pPr algn="just"/>
            <a:r>
              <a:rPr lang="en-US" dirty="0"/>
              <a:t>The main cause is poor construction quality, the use of substandard mortar, and improper handling, especially when cleaning the kiln car after removing bricks from the kiln. During this process, dust from the kiln car accumulates in the mortar joints, gradually loosening the brickwork of the kiln car.</a:t>
            </a:r>
          </a:p>
          <a:p>
            <a:pPr algn="just"/>
            <a:r>
              <a:rPr lang="en-US" dirty="0"/>
              <a:t>The experience from other countries suggests using industrial vacuum cleaners to clean the kiln cars, which not only prevents dust exposure for workers but also helps maintain the car's durability.</a:t>
            </a:r>
          </a:p>
          <a:p>
            <a:pPr marL="139700" indent="0" algn="just">
              <a:buNone/>
            </a:pPr>
            <a:r>
              <a:rPr lang="en-US" dirty="0"/>
              <a:t>When the kiln car is heavy, it accumulates a large amount of heat, taking longer to cool, which affects the productivity of workers who load bricks onto the car.</a:t>
            </a:r>
          </a:p>
          <a:p>
            <a:pPr marL="139700" indent="0" algn="just">
              <a:buNone/>
            </a:pPr>
            <a:r>
              <a:rPr lang="en-US" dirty="0"/>
              <a:t>Thus, having a lightweight kiln car structure helps to:</a:t>
            </a:r>
          </a:p>
          <a:p>
            <a:pPr algn="just"/>
            <a:r>
              <a:rPr lang="en-US" dirty="0"/>
              <a:t>Energy efficiency</a:t>
            </a:r>
          </a:p>
          <a:p>
            <a:pPr algn="just"/>
            <a:r>
              <a:rPr lang="en-US" dirty="0"/>
              <a:t>Improve labor productivity</a:t>
            </a:r>
          </a:p>
          <a:p>
            <a:pPr algn="just"/>
            <a:r>
              <a:rPr lang="en-US" dirty="0"/>
              <a:t>Enhance working conditions for workers.</a:t>
            </a:r>
          </a:p>
          <a:p>
            <a:pPr algn="just"/>
            <a:endParaRPr lang="en-US" dirty="0">
              <a:latin typeface="Arial" panose="020B0604020202020204" pitchFamily="34" charset="0"/>
              <a:cs typeface="Arial" panose="020B0604020202020204" pitchFamily="34" charset="0"/>
            </a:endParaRPr>
          </a:p>
        </p:txBody>
      </p:sp>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109059623"/>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550" y="1337627"/>
            <a:ext cx="11010900" cy="4678363"/>
          </a:xfrm>
        </p:spPr>
        <p:txBody>
          <a:bodyPr>
            <a:noAutofit/>
          </a:bodyPr>
          <a:lstStyle/>
          <a:p>
            <a:pPr marL="0" indent="0" algn="just">
              <a:buNone/>
            </a:pPr>
            <a:r>
              <a:rPr lang="en-US" b="1" dirty="0">
                <a:solidFill>
                  <a:srgbClr val="337177"/>
                </a:solidFill>
                <a:cs typeface="Arial" panose="020B0604020202020204" pitchFamily="34" charset="0"/>
              </a:rPr>
              <a:t>Reduce heat loss to the environment:</a:t>
            </a:r>
          </a:p>
          <a:p>
            <a:pPr marL="0" indent="0" algn="just">
              <a:buNone/>
            </a:pPr>
            <a:endParaRPr lang="en-US" b="1" dirty="0">
              <a:solidFill>
                <a:srgbClr val="FF0000"/>
              </a:solidFill>
              <a:cs typeface="Arial" panose="020B0604020202020204" pitchFamily="34" charset="0"/>
            </a:endParaRPr>
          </a:p>
          <a:p>
            <a:pPr algn="just"/>
            <a:r>
              <a:rPr lang="en-US" dirty="0"/>
              <a:t>The kiln wall structures and the gas/smoke ducts from the firing chamber to the drying chamber are large structures that are exposed to high temperatures and radiate significant heat.</a:t>
            </a:r>
          </a:p>
          <a:p>
            <a:pPr algn="just"/>
            <a:r>
              <a:rPr lang="en-US" dirty="0"/>
              <a:t>As a result, they cause heat loss and negatively affect the working conditions of kiln operators.</a:t>
            </a:r>
          </a:p>
          <a:p>
            <a:pPr algn="just"/>
            <a:r>
              <a:rPr lang="en-US" dirty="0"/>
              <a:t>In general, most facilities apply insulation to these high-heat structures; however, many areas still suffer from significant heat loss.</a:t>
            </a:r>
          </a:p>
          <a:p>
            <a:pPr algn="just"/>
            <a:r>
              <a:rPr lang="en-US" dirty="0"/>
              <a:t>Today, there is a wide availability of thermal insulation materials on the market.</a:t>
            </a:r>
          </a:p>
          <a:p>
            <a:pPr algn="just"/>
            <a:r>
              <a:rPr lang="en-US" dirty="0"/>
              <a:t>Facilities should implement better insulation and aim for a surface temperature of 60°C for these structures to minimize heat radiation into the working environment.</a:t>
            </a:r>
            <a:endParaRPr lang="en-US" dirty="0">
              <a:cs typeface="Arial" panose="020B0604020202020204" pitchFamily="34" charset="0"/>
            </a:endParaRPr>
          </a:p>
        </p:txBody>
      </p:sp>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3471066067"/>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680" y="1447801"/>
            <a:ext cx="11064240" cy="4678363"/>
          </a:xfrm>
        </p:spPr>
        <p:txBody>
          <a:bodyPr>
            <a:normAutofit/>
          </a:bodyPr>
          <a:lstStyle/>
          <a:p>
            <a:pPr marL="0" indent="0" algn="just">
              <a:buNone/>
            </a:pPr>
            <a:r>
              <a:rPr lang="en-US" sz="2400" b="1" dirty="0">
                <a:solidFill>
                  <a:srgbClr val="337177"/>
                </a:solidFill>
                <a:cs typeface="Arial" panose="020B0604020202020204" pitchFamily="34" charset="0"/>
              </a:rPr>
              <a:t>Renovation and Adjustment of Gas/Smoke Flow in the Tunnel Kiln System</a:t>
            </a:r>
          </a:p>
          <a:p>
            <a:pPr algn="just"/>
            <a:r>
              <a:rPr lang="en-US" sz="2400" dirty="0"/>
              <a:t>Renovating and adjusting the gas/smoke flow system in the firing and drying kiln is a challenging task that requires the consultant or implementer to have a solid understanding of drying processes and efficient heat utilization.</a:t>
            </a:r>
          </a:p>
          <a:p>
            <a:pPr algn="just"/>
            <a:r>
              <a:rPr lang="en-US" sz="2400" dirty="0"/>
              <a:t>For many production facilities, this presents a significant opportunity for energy savings.</a:t>
            </a:r>
          </a:p>
          <a:p>
            <a:pPr algn="just"/>
            <a:r>
              <a:rPr lang="en-US" sz="2400" dirty="0"/>
              <a:t>The following basic guidelines can be used as a reference when adjusting the gas/smoke system for the firing and drying kiln:</a:t>
            </a:r>
          </a:p>
          <a:p>
            <a:pPr lvl="1" algn="just"/>
            <a:r>
              <a:rPr lang="en-US" sz="2400" dirty="0"/>
              <a:t>The typical ratio of gas mass exiting the kiln to brick mass is 3 kg of gas per 1 kg of brick.</a:t>
            </a:r>
          </a:p>
          <a:p>
            <a:pPr lvl="1" algn="just"/>
            <a:r>
              <a:rPr lang="en-US" sz="2400" dirty="0"/>
              <a:t>In Vietnam, this ratio is often slightly higher due to the use of coal as fuel, but it should not exceed 4 kg of gas per 1 kg of brick.</a:t>
            </a:r>
            <a:endParaRPr lang="en-US" sz="2400" dirty="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3721510946"/>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5470" y="1340485"/>
            <a:ext cx="11021060" cy="4351338"/>
          </a:xfrm>
        </p:spPr>
        <p:txBody>
          <a:bodyPr>
            <a:noAutofit/>
          </a:bodyPr>
          <a:lstStyle/>
          <a:p>
            <a:pPr marL="0" indent="0" algn="just">
              <a:buNone/>
            </a:pPr>
            <a:r>
              <a:rPr lang="en-US" b="1" dirty="0">
                <a:solidFill>
                  <a:srgbClr val="337177"/>
                </a:solidFill>
                <a:cs typeface="Arial" panose="020B0604020202020204" pitchFamily="34" charset="0"/>
              </a:rPr>
              <a:t>Renovation and Adjustment of Gas/Smoke Flow in the Tunnel Kiln System</a:t>
            </a:r>
          </a:p>
          <a:p>
            <a:pPr marL="342900" indent="-342900" algn="just"/>
            <a:r>
              <a:rPr lang="en-US" sz="2400" dirty="0"/>
              <a:t>The exhaust gases exiting the drying chamber should be controlled using a frequency inverter to ensure that the volume of incoming air is balanced with the outgoing air, thereby preventing cold outside air from entering the kiln.</a:t>
            </a:r>
          </a:p>
          <a:p>
            <a:pPr marL="342900" indent="-342900" algn="just"/>
            <a:r>
              <a:rPr lang="en-US" sz="2400" dirty="0"/>
              <a:t>Priority should be given to extracting hot air from the cooling zone for use in the drying process, which can help reduce the volume of exhaust gases released from the kiln.</a:t>
            </a:r>
          </a:p>
          <a:p>
            <a:pPr marL="342900" indent="-342900" algn="just"/>
            <a:r>
              <a:rPr lang="en-US" sz="2400" dirty="0"/>
              <a:t>A rapid cooling system should be used to extend the cooling time as the bricks pass through the quartz transformation zone.</a:t>
            </a:r>
          </a:p>
          <a:p>
            <a:pPr marL="342900" indent="-342900" algn="just"/>
            <a:r>
              <a:rPr lang="en-US" sz="2400" dirty="0"/>
              <a:t>It is important to properly regulate the airflow during rapid cooling to ensure the required cooling temperature is maintained. Many enterprises operate this system improperly, resulting in brittle bricks.</a:t>
            </a:r>
            <a:endParaRPr lang="en-US" sz="2400" b="1" dirty="0">
              <a:solidFill>
                <a:srgbClr val="FF0000"/>
              </a:solidFill>
              <a:cs typeface="Arial" panose="020B0604020202020204" pitchFamily="34" charset="0"/>
            </a:endParaRPr>
          </a:p>
        </p:txBody>
      </p:sp>
      <p:sp>
        <p:nvSpPr>
          <p:cNvPr id="7"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1114675853"/>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3E3D-67B8-6EFE-780F-C0A31908EEF9}"/>
              </a:ext>
            </a:extLst>
          </p:cNvPr>
          <p:cNvSpPr>
            <a:spLocks noGrp="1"/>
          </p:cNvSpPr>
          <p:nvPr>
            <p:ph type="title"/>
          </p:nvPr>
        </p:nvSpPr>
        <p:spPr>
          <a:xfrm>
            <a:off x="1293482" y="463107"/>
            <a:ext cx="10524067" cy="654051"/>
          </a:xfrm>
        </p:spPr>
        <p:txBody>
          <a:bodyPr/>
          <a:lstStyle/>
          <a:p>
            <a:pPr algn="ctr"/>
            <a:r>
              <a:rPr lang="en-US" dirty="0">
                <a:solidFill>
                  <a:schemeClr val="accent1">
                    <a:lumMod val="50000"/>
                  </a:schemeClr>
                </a:solidFill>
                <a:latin typeface="+mn-lt"/>
              </a:rPr>
              <a:t>EEMS IN </a:t>
            </a:r>
            <a:r>
              <a:rPr lang="vi-VN" dirty="0">
                <a:solidFill>
                  <a:schemeClr val="accent1">
                    <a:lumMod val="50000"/>
                  </a:schemeClr>
                </a:solidFill>
                <a:latin typeface="+mn-lt"/>
              </a:rPr>
              <a:t>BRICK PRODUCTION</a:t>
            </a:r>
            <a:endParaRPr lang="en-US" dirty="0">
              <a:latin typeface="+mn-lt"/>
            </a:endParaRPr>
          </a:p>
        </p:txBody>
      </p:sp>
      <p:sp>
        <p:nvSpPr>
          <p:cNvPr id="3" name="Content Placeholder 2">
            <a:extLst>
              <a:ext uri="{FF2B5EF4-FFF2-40B4-BE49-F238E27FC236}">
                <a16:creationId xmlns:a16="http://schemas.microsoft.com/office/drawing/2014/main" id="{7AAFE56D-3C0B-3435-EF47-898C6B864992}"/>
              </a:ext>
            </a:extLst>
          </p:cNvPr>
          <p:cNvSpPr>
            <a:spLocks noGrp="1"/>
          </p:cNvSpPr>
          <p:nvPr>
            <p:ph idx="1"/>
          </p:nvPr>
        </p:nvSpPr>
        <p:spPr/>
        <p:txBody>
          <a:bodyPr/>
          <a:lstStyle/>
          <a:p>
            <a:r>
              <a:rPr lang="vi-VN" b="1" dirty="0" err="1"/>
              <a:t>Replace</a:t>
            </a:r>
            <a:r>
              <a:rPr lang="vi-VN" b="1" dirty="0"/>
              <a:t> </a:t>
            </a:r>
            <a:r>
              <a:rPr lang="vi-VN" b="1" dirty="0" err="1"/>
              <a:t>fired</a:t>
            </a:r>
            <a:r>
              <a:rPr lang="vi-VN" b="1" dirty="0"/>
              <a:t> </a:t>
            </a:r>
            <a:r>
              <a:rPr lang="vi-VN" b="1" dirty="0" err="1"/>
              <a:t>brick</a:t>
            </a:r>
            <a:r>
              <a:rPr lang="vi-VN" b="1" dirty="0"/>
              <a:t> </a:t>
            </a:r>
            <a:r>
              <a:rPr lang="vi-VN" b="1" dirty="0" err="1"/>
              <a:t>by</a:t>
            </a:r>
            <a:r>
              <a:rPr lang="vi-VN" b="1" dirty="0"/>
              <a:t> non </a:t>
            </a:r>
            <a:r>
              <a:rPr lang="vi-VN" b="1" dirty="0" err="1"/>
              <a:t>fired</a:t>
            </a:r>
            <a:r>
              <a:rPr lang="vi-VN" b="1" dirty="0"/>
              <a:t> </a:t>
            </a:r>
            <a:r>
              <a:rPr lang="vi-VN" b="1" dirty="0" err="1"/>
              <a:t>brick</a:t>
            </a:r>
            <a:r>
              <a:rPr lang="vi-VN" dirty="0"/>
              <a:t>. Non </a:t>
            </a:r>
            <a:r>
              <a:rPr lang="vi-VN" dirty="0" err="1"/>
              <a:t>fired</a:t>
            </a:r>
            <a:r>
              <a:rPr lang="vi-VN" dirty="0"/>
              <a:t> </a:t>
            </a:r>
            <a:r>
              <a:rPr lang="vi-VN" dirty="0" err="1"/>
              <a:t>brick</a:t>
            </a:r>
            <a:r>
              <a:rPr lang="vi-VN" dirty="0"/>
              <a:t> </a:t>
            </a:r>
            <a:r>
              <a:rPr lang="vi-VN" dirty="0" err="1"/>
              <a:t>reduce</a:t>
            </a:r>
            <a:r>
              <a:rPr lang="vi-VN" dirty="0"/>
              <a:t> Energy </a:t>
            </a:r>
            <a:r>
              <a:rPr lang="vi-VN" dirty="0" err="1"/>
              <a:t>consumption</a:t>
            </a:r>
            <a:r>
              <a:rPr lang="vi-VN" dirty="0"/>
              <a:t> to </a:t>
            </a:r>
            <a:r>
              <a:rPr lang="vi-VN" dirty="0" err="1"/>
              <a:t>produce</a:t>
            </a:r>
            <a:r>
              <a:rPr lang="vi-VN" dirty="0"/>
              <a:t> </a:t>
            </a:r>
            <a:r>
              <a:rPr lang="vi-VN" dirty="0" err="1"/>
              <a:t>one</a:t>
            </a:r>
            <a:r>
              <a:rPr lang="vi-VN" dirty="0"/>
              <a:t> </a:t>
            </a:r>
            <a:r>
              <a:rPr lang="vi-VN" dirty="0" err="1"/>
              <a:t>volume</a:t>
            </a:r>
            <a:r>
              <a:rPr lang="vi-VN" dirty="0"/>
              <a:t> </a:t>
            </a:r>
            <a:r>
              <a:rPr lang="vi-VN" dirty="0" err="1"/>
              <a:t>of</a:t>
            </a:r>
            <a:r>
              <a:rPr lang="vi-VN" dirty="0"/>
              <a:t> </a:t>
            </a:r>
            <a:r>
              <a:rPr lang="vi-VN" dirty="0" err="1"/>
              <a:t>construction</a:t>
            </a:r>
            <a:r>
              <a:rPr lang="vi-VN" dirty="0"/>
              <a:t> </a:t>
            </a:r>
            <a:r>
              <a:rPr lang="vi-VN" dirty="0" err="1"/>
              <a:t>materials</a:t>
            </a:r>
            <a:r>
              <a:rPr lang="vi-VN" dirty="0"/>
              <a:t> </a:t>
            </a:r>
            <a:r>
              <a:rPr lang="vi-VN" dirty="0" err="1"/>
              <a:t>since</a:t>
            </a:r>
            <a:r>
              <a:rPr lang="vi-VN" dirty="0"/>
              <a:t> </a:t>
            </a:r>
            <a:r>
              <a:rPr lang="vi-VN" dirty="0" err="1"/>
              <a:t>it</a:t>
            </a:r>
            <a:r>
              <a:rPr lang="vi-VN" dirty="0"/>
              <a:t> can </a:t>
            </a:r>
            <a:r>
              <a:rPr lang="vi-VN" dirty="0" err="1"/>
              <a:t>avoid</a:t>
            </a:r>
            <a:r>
              <a:rPr lang="vi-VN" dirty="0"/>
              <a:t> the </a:t>
            </a:r>
            <a:r>
              <a:rPr lang="vi-VN" dirty="0" err="1"/>
              <a:t>firing</a:t>
            </a:r>
            <a:r>
              <a:rPr lang="vi-VN" dirty="0"/>
              <a:t> </a:t>
            </a:r>
            <a:r>
              <a:rPr lang="vi-VN" dirty="0" err="1"/>
              <a:t>process</a:t>
            </a:r>
            <a:r>
              <a:rPr lang="vi-VN" dirty="0"/>
              <a:t> in the </a:t>
            </a:r>
            <a:r>
              <a:rPr lang="vi-VN" dirty="0" err="1"/>
              <a:t>kiln</a:t>
            </a:r>
            <a:r>
              <a:rPr lang="vi-VN" dirty="0"/>
              <a:t>. </a:t>
            </a:r>
          </a:p>
          <a:p>
            <a:r>
              <a:rPr lang="en-US" dirty="0"/>
              <a:t>The production of bricks from aggregate concrete will include mixing raw materials (cement, aggregates such as sand/gravel, water, additives), molding/vibration compression, curing, and storage/transportation. The industry consumes energy primarily from electricity (for mixers, vibration compression) and heat (for steam maintenance), accounting for 20-40% of production costs, with the potential for savings of 15-50% through optimization and recycled materials</a:t>
            </a:r>
            <a:endParaRPr lang="vi-VN" dirty="0"/>
          </a:p>
          <a:p>
            <a:r>
              <a:rPr lang="vi-VN" dirty="0"/>
              <a:t>The production process of non-fired aggregate concrete bricks should be energy-saving, focusing on reducing electricity consumption for mixers and compression vibrators, as well as optimizing production schedules. In large factories, training employees for efficient operation, combined with automation systems (IoT) for real-time energy monitoring, reduces electricity consumption by 10-20% for compression vibration</a:t>
            </a:r>
          </a:p>
          <a:p>
            <a:endParaRPr lang="vi-VN" dirty="0"/>
          </a:p>
          <a:p>
            <a:endParaRPr lang="vi-VN" dirty="0"/>
          </a:p>
        </p:txBody>
      </p:sp>
    </p:spTree>
    <p:extLst>
      <p:ext uri="{BB962C8B-B14F-4D97-AF65-F5344CB8AC3E}">
        <p14:creationId xmlns:p14="http://schemas.microsoft.com/office/powerpoint/2010/main" val="2523689485"/>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BFAC02-8010-7D07-9359-C3577D71E470}"/>
              </a:ext>
            </a:extLst>
          </p:cNvPr>
          <p:cNvSpPr>
            <a:spLocks noGrp="1"/>
          </p:cNvSpPr>
          <p:nvPr>
            <p:ph idx="1"/>
          </p:nvPr>
        </p:nvSpPr>
        <p:spPr>
          <a:xfrm>
            <a:off x="609600" y="1319645"/>
            <a:ext cx="10972800" cy="4989788"/>
          </a:xfrm>
        </p:spPr>
        <p:txBody>
          <a:bodyPr>
            <a:normAutofit fontScale="92500" lnSpcReduction="20000"/>
          </a:bodyPr>
          <a:lstStyle/>
          <a:p>
            <a:r>
              <a:rPr lang="en-US" dirty="0"/>
              <a:t>Use recycled aggregates or </a:t>
            </a:r>
            <a:r>
              <a:rPr lang="en-US" dirty="0" err="1"/>
              <a:t>porosizing</a:t>
            </a:r>
            <a:r>
              <a:rPr lang="en-US" dirty="0"/>
              <a:t> additives to reduce energy use in production and application (such as better insulation). In aggregate concrete bricks, 20-50% RCA is used from construction waste to produce sustainable bricks, reducing overall energy by 20-40%. Lightweight tiles with perlite reduce heating/cooling energy in construction by 10-17%. Thermal power plant fly ash sources can also be used to produce aggregate concrete bricks</a:t>
            </a:r>
            <a:endParaRPr lang="vi-VN" dirty="0"/>
          </a:p>
          <a:p>
            <a:r>
              <a:rPr lang="vi-VN" dirty="0" err="1"/>
              <a:t>For</a:t>
            </a:r>
            <a:r>
              <a:rPr lang="vi-VN" dirty="0"/>
              <a:t> the </a:t>
            </a:r>
            <a:r>
              <a:rPr lang="en-US" dirty="0"/>
              <a:t>Autoclaved Aerated </a:t>
            </a:r>
            <a:r>
              <a:rPr lang="vi-VN" dirty="0" err="1"/>
              <a:t>Concrete</a:t>
            </a:r>
            <a:r>
              <a:rPr lang="en-US" dirty="0"/>
              <a:t>, energy use includes Electricity: Accounts for 30-50% of energy, used for mixing, crushing sand/fly ash, cutting, and transportation (conveyors, pumps). Heat: Accounts for 50-70%, mainly for autoclave maintenance (steam 180-200°C)</a:t>
            </a:r>
            <a:r>
              <a:rPr lang="vi-VN" dirty="0"/>
              <a:t>. </a:t>
            </a:r>
            <a:r>
              <a:rPr lang="en-US" dirty="0"/>
              <a:t>Energy-saving solutions can reduce total energy by 15-40%, especially in autoclaving and mixing </a:t>
            </a:r>
            <a:r>
              <a:rPr lang="vi-VN" dirty="0" err="1"/>
              <a:t>materials</a:t>
            </a:r>
            <a:r>
              <a:rPr lang="vi-VN" dirty="0"/>
              <a:t>.</a:t>
            </a:r>
          </a:p>
          <a:p>
            <a:r>
              <a:rPr lang="vi-VN" dirty="0"/>
              <a:t>. </a:t>
            </a:r>
            <a:r>
              <a:rPr lang="vi-VN" dirty="0" err="1"/>
              <a:t>Heat</a:t>
            </a:r>
            <a:r>
              <a:rPr lang="vi-VN" dirty="0"/>
              <a:t> </a:t>
            </a:r>
            <a:r>
              <a:rPr lang="vi-VN" dirty="0" err="1"/>
              <a:t>recovery</a:t>
            </a:r>
            <a:r>
              <a:rPr lang="vi-VN" dirty="0"/>
              <a:t> in </a:t>
            </a:r>
            <a:r>
              <a:rPr lang="vi-VN" dirty="0" err="1"/>
              <a:t>autoclave</a:t>
            </a:r>
            <a:r>
              <a:rPr lang="vi-VN" dirty="0"/>
              <a:t> </a:t>
            </a:r>
            <a:r>
              <a:rPr lang="vi-VN" dirty="0" err="1"/>
              <a:t>chamber</a:t>
            </a:r>
            <a:r>
              <a:rPr lang="vi-VN" dirty="0"/>
              <a:t> </a:t>
            </a:r>
            <a:r>
              <a:rPr lang="vi-VN" dirty="0" err="1"/>
              <a:t>and</a:t>
            </a:r>
            <a:r>
              <a:rPr lang="vi-VN" dirty="0"/>
              <a:t> </a:t>
            </a:r>
            <a:r>
              <a:rPr lang="vi-VN" dirty="0" err="1"/>
              <a:t>curring</a:t>
            </a:r>
            <a:r>
              <a:rPr lang="vi-VN" dirty="0"/>
              <a:t> </a:t>
            </a:r>
            <a:r>
              <a:rPr lang="vi-VN" dirty="0" err="1"/>
              <a:t>system</a:t>
            </a:r>
            <a:r>
              <a:rPr lang="vi-VN" dirty="0"/>
              <a:t> </a:t>
            </a:r>
            <a:r>
              <a:rPr lang="vi-VN" dirty="0" err="1"/>
              <a:t>could</a:t>
            </a:r>
            <a:r>
              <a:rPr lang="vi-VN" dirty="0"/>
              <a:t> be 10 – 20% </a:t>
            </a:r>
            <a:r>
              <a:rPr lang="vi-VN" dirty="0" err="1"/>
              <a:t>if</a:t>
            </a:r>
            <a:r>
              <a:rPr lang="vi-VN" dirty="0"/>
              <a:t> the </a:t>
            </a:r>
            <a:r>
              <a:rPr lang="vi-VN" dirty="0" err="1"/>
              <a:t>heat</a:t>
            </a:r>
            <a:r>
              <a:rPr lang="vi-VN" dirty="0"/>
              <a:t> </a:t>
            </a:r>
            <a:r>
              <a:rPr lang="vi-VN" dirty="0" err="1"/>
              <a:t>from</a:t>
            </a:r>
            <a:r>
              <a:rPr lang="vi-VN" dirty="0"/>
              <a:t> </a:t>
            </a:r>
            <a:r>
              <a:rPr lang="vi-VN" dirty="0" err="1"/>
              <a:t>condensate</a:t>
            </a:r>
            <a:r>
              <a:rPr lang="vi-VN" dirty="0"/>
              <a:t> </a:t>
            </a:r>
            <a:r>
              <a:rPr lang="vi-VN" dirty="0" err="1"/>
              <a:t>at</a:t>
            </a:r>
            <a:r>
              <a:rPr lang="vi-VN" dirty="0"/>
              <a:t> </a:t>
            </a:r>
            <a:r>
              <a:rPr lang="vi-VN" dirty="0" err="1"/>
              <a:t>high</a:t>
            </a:r>
            <a:r>
              <a:rPr lang="vi-VN" dirty="0"/>
              <a:t> </a:t>
            </a:r>
            <a:r>
              <a:rPr lang="vi-VN" dirty="0" err="1"/>
              <a:t>temperature</a:t>
            </a:r>
            <a:r>
              <a:rPr lang="vi-VN" dirty="0"/>
              <a:t> </a:t>
            </a:r>
            <a:r>
              <a:rPr lang="vi-VN" dirty="0" err="1"/>
              <a:t>could</a:t>
            </a:r>
            <a:r>
              <a:rPr lang="vi-VN" dirty="0"/>
              <a:t> be </a:t>
            </a:r>
            <a:r>
              <a:rPr lang="vi-VN" dirty="0" err="1"/>
              <a:t>recovered</a:t>
            </a:r>
            <a:r>
              <a:rPr lang="vi-VN" dirty="0"/>
              <a:t>. </a:t>
            </a:r>
            <a:r>
              <a:rPr lang="vi-VN" dirty="0" err="1"/>
              <a:t>Normally</a:t>
            </a:r>
            <a:r>
              <a:rPr lang="vi-VN" dirty="0"/>
              <a:t>. </a:t>
            </a:r>
            <a:r>
              <a:rPr lang="vi-VN" dirty="0" err="1"/>
              <a:t>Condensate</a:t>
            </a:r>
            <a:r>
              <a:rPr lang="vi-VN" dirty="0"/>
              <a:t> </a:t>
            </a:r>
            <a:r>
              <a:rPr lang="vi-VN" dirty="0" err="1"/>
              <a:t>could</a:t>
            </a:r>
            <a:r>
              <a:rPr lang="vi-VN" dirty="0"/>
              <a:t> be </a:t>
            </a:r>
            <a:r>
              <a:rPr lang="vi-VN" dirty="0" err="1"/>
              <a:t>recovered</a:t>
            </a:r>
            <a:r>
              <a:rPr lang="vi-VN" dirty="0"/>
              <a:t> </a:t>
            </a:r>
            <a:r>
              <a:rPr lang="vi-VN" dirty="0" err="1"/>
              <a:t>at</a:t>
            </a:r>
            <a:r>
              <a:rPr lang="vi-VN" dirty="0"/>
              <a:t> </a:t>
            </a:r>
            <a:r>
              <a:rPr lang="vi-VN" dirty="0" err="1"/>
              <a:t>high</a:t>
            </a:r>
            <a:r>
              <a:rPr lang="vi-VN" dirty="0"/>
              <a:t> </a:t>
            </a:r>
            <a:r>
              <a:rPr lang="vi-VN" dirty="0" err="1"/>
              <a:t>pressure</a:t>
            </a:r>
            <a:r>
              <a:rPr lang="vi-VN" dirty="0"/>
              <a:t> </a:t>
            </a:r>
            <a:r>
              <a:rPr lang="vi-VN" dirty="0" err="1"/>
              <a:t>at</a:t>
            </a:r>
            <a:r>
              <a:rPr lang="vi-VN" dirty="0"/>
              <a:t> 180oC.</a:t>
            </a:r>
          </a:p>
          <a:p>
            <a:r>
              <a:rPr lang="en-US" dirty="0"/>
              <a:t>Using a high-efficiency mixing and crushing machine (such as Hess AAC or Wehrhahn's energy-saving ball mill) to reduce the sand/fly ash crushing time from 2-3 hours to 1-1.5 hours, reducing power consumption by 15-20%. The application of inverter to the crusher saves energy for the crushing process when adjusting the ball mill speed</a:t>
            </a:r>
            <a:r>
              <a:rPr lang="vi-VN" dirty="0"/>
              <a:t>. </a:t>
            </a:r>
          </a:p>
          <a:p>
            <a:r>
              <a:rPr lang="en-US" dirty="0"/>
              <a:t>Using high-efficiency foaming additives (such as HPMC - Hydroxypropyl Methylcellulose) to reduce the amount of aluminum powder, reduce the mixing and curing energy by 5-10%. Using fly ash helps reduce the demand for cement.</a:t>
            </a:r>
            <a:endParaRPr lang="vi-VN" dirty="0"/>
          </a:p>
          <a:p>
            <a:endParaRPr lang="vi-VN" dirty="0"/>
          </a:p>
          <a:p>
            <a:endParaRPr lang="vi-VN" dirty="0"/>
          </a:p>
          <a:p>
            <a:endParaRPr lang="en-US" dirty="0"/>
          </a:p>
          <a:p>
            <a:endParaRPr lang="en-US" dirty="0"/>
          </a:p>
        </p:txBody>
      </p:sp>
      <p:sp>
        <p:nvSpPr>
          <p:cNvPr id="4" name="Title 1">
            <a:extLst>
              <a:ext uri="{FF2B5EF4-FFF2-40B4-BE49-F238E27FC236}">
                <a16:creationId xmlns:a16="http://schemas.microsoft.com/office/drawing/2014/main" id="{9ECE9BD1-36D3-7FAB-183F-D6C31157193D}"/>
              </a:ext>
            </a:extLst>
          </p:cNvPr>
          <p:cNvSpPr>
            <a:spLocks noGrp="1"/>
          </p:cNvSpPr>
          <p:nvPr>
            <p:ph type="title"/>
          </p:nvPr>
        </p:nvSpPr>
        <p:spPr>
          <a:xfrm>
            <a:off x="833966" y="409944"/>
            <a:ext cx="10524067" cy="654051"/>
          </a:xfrm>
        </p:spPr>
        <p:txBody>
          <a:bodyPr/>
          <a:lstStyle/>
          <a:p>
            <a:pPr algn="ctr"/>
            <a:r>
              <a:rPr lang="en-US" dirty="0">
                <a:solidFill>
                  <a:schemeClr val="accent1">
                    <a:lumMod val="50000"/>
                  </a:schemeClr>
                </a:solidFill>
                <a:latin typeface="+mn-lt"/>
              </a:rPr>
              <a:t>EEMS IN </a:t>
            </a:r>
            <a:r>
              <a:rPr lang="vi-VN" dirty="0">
                <a:solidFill>
                  <a:schemeClr val="accent1">
                    <a:lumMod val="50000"/>
                  </a:schemeClr>
                </a:solidFill>
                <a:latin typeface="+mn-lt"/>
              </a:rPr>
              <a:t>BRICK PRODUCTION</a:t>
            </a:r>
            <a:endParaRPr lang="en-US" dirty="0">
              <a:latin typeface="+mn-lt"/>
            </a:endParaRPr>
          </a:p>
        </p:txBody>
      </p:sp>
    </p:spTree>
    <p:extLst>
      <p:ext uri="{BB962C8B-B14F-4D97-AF65-F5344CB8AC3E}">
        <p14:creationId xmlns:p14="http://schemas.microsoft.com/office/powerpoint/2010/main" val="5639942"/>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E108-5690-8943-19E8-1E888CF1084A}"/>
              </a:ext>
            </a:extLst>
          </p:cNvPr>
          <p:cNvSpPr>
            <a:spLocks noGrp="1"/>
          </p:cNvSpPr>
          <p:nvPr>
            <p:ph type="title"/>
          </p:nvPr>
        </p:nvSpPr>
        <p:spPr>
          <a:xfrm>
            <a:off x="0" y="539750"/>
            <a:ext cx="12192000" cy="654051"/>
          </a:xfrm>
        </p:spPr>
        <p:txBody>
          <a:bodyPr/>
          <a:lstStyle/>
          <a:p>
            <a:pPr algn="ctr"/>
            <a:r>
              <a:rPr lang="en-US" dirty="0">
                <a:solidFill>
                  <a:schemeClr val="accent1">
                    <a:lumMod val="50000"/>
                  </a:schemeClr>
                </a:solidFill>
                <a:latin typeface="+mn-lt"/>
              </a:rPr>
              <a:t>ENERGY USAGE IN CERAMIC </a:t>
            </a:r>
            <a:r>
              <a:rPr lang="vi-VN" dirty="0">
                <a:solidFill>
                  <a:schemeClr val="accent1">
                    <a:lumMod val="50000"/>
                  </a:schemeClr>
                </a:solidFill>
                <a:latin typeface="+mn-lt"/>
              </a:rPr>
              <a:t>PRODUCTION PROCESS</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AF5BD4E5-0F92-2C1A-230F-D5EF931E2FAA}"/>
              </a:ext>
            </a:extLst>
          </p:cNvPr>
          <p:cNvSpPr>
            <a:spLocks noGrp="1"/>
          </p:cNvSpPr>
          <p:nvPr>
            <p:ph idx="1"/>
          </p:nvPr>
        </p:nvSpPr>
        <p:spPr>
          <a:xfrm>
            <a:off x="476250" y="1403351"/>
            <a:ext cx="11239499" cy="4772800"/>
          </a:xfrm>
        </p:spPr>
        <p:txBody>
          <a:bodyPr>
            <a:noAutofit/>
          </a:bodyPr>
          <a:lstStyle/>
          <a:p>
            <a:pPr algn="just"/>
            <a:r>
              <a:rPr lang="en-US" sz="2200" dirty="0"/>
              <a:t>In general, ceramic products other than fired bricks have higher requirements in terms of design, shape, and surface characteristics.</a:t>
            </a:r>
          </a:p>
          <a:p>
            <a:pPr algn="just"/>
            <a:r>
              <a:rPr lang="en-US" sz="2200" dirty="0"/>
              <a:t>The stages of raw material processing and product forming are more complex, requiring more advanced machinery and equipment. The raw materials often have higher plasticity, and the forming processes are more diverse and detailed. As a result, electricity consumption in these stages may be higher, or the production may require more meticulous manual labor, especially in the case of artistic and household ceramics.</a:t>
            </a:r>
          </a:p>
          <a:p>
            <a:pPr algn="just"/>
            <a:r>
              <a:rPr lang="en-US" sz="2200" dirty="0"/>
              <a:t>The drying and firing stages demand greater precision in the drying and firing curves. Additionally, the fuels used must avoid producing dust or tar, which could damage the product surface.</a:t>
            </a:r>
          </a:p>
          <a:p>
            <a:pPr algn="just"/>
            <a:r>
              <a:rPr lang="en-US" sz="2200" dirty="0"/>
              <a:t>The fuels commonly used for kilns in ceramic production are gaseous fuels, such as LPG, natural gas, or gas from gasification processes that has been properly filtered and cooled.</a:t>
            </a:r>
          </a:p>
        </p:txBody>
      </p:sp>
    </p:spTree>
    <p:extLst>
      <p:ext uri="{BB962C8B-B14F-4D97-AF65-F5344CB8AC3E}">
        <p14:creationId xmlns:p14="http://schemas.microsoft.com/office/powerpoint/2010/main" val="3141810224"/>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a:xfrm>
            <a:off x="609600" y="566058"/>
            <a:ext cx="10972800" cy="654051"/>
          </a:xfrm>
        </p:spPr>
        <p:txBody>
          <a:bodyPr/>
          <a:lstStyle/>
          <a:p>
            <a:pPr algn="ctr"/>
            <a:r>
              <a:rPr lang="en-US" sz="3200">
                <a:solidFill>
                  <a:schemeClr val="accent1">
                    <a:lumMod val="50000"/>
                  </a:schemeClr>
                </a:solidFill>
              </a:rPr>
              <a:t>CONTENT</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1"/>
          </p:nvPr>
        </p:nvSpPr>
        <p:spPr/>
        <p:txBody>
          <a:bodyPr/>
          <a:lstStyle/>
          <a:p>
            <a:pPr marL="596900" indent="-457200">
              <a:lnSpc>
                <a:spcPct val="150000"/>
              </a:lnSpc>
              <a:buSzPct val="100000"/>
              <a:buFont typeface="+mj-lt"/>
              <a:buAutoNum type="arabicPeriod"/>
            </a:pPr>
            <a:r>
              <a:rPr lang="en-US" b="1" dirty="0"/>
              <a:t>CHARACTERISTICS OF ENERGY USE IN THE PRODUCTION OF </a:t>
            </a:r>
            <a:r>
              <a:rPr lang="vi-VN" b="1" dirty="0"/>
              <a:t>BRICK AND CERAMIC</a:t>
            </a:r>
            <a:r>
              <a:rPr lang="en-US" b="1" dirty="0"/>
              <a:t>.</a:t>
            </a:r>
          </a:p>
          <a:p>
            <a:pPr marL="596900" indent="-457200">
              <a:lnSpc>
                <a:spcPct val="150000"/>
              </a:lnSpc>
              <a:buSzPct val="100000"/>
              <a:buFont typeface="+mj-lt"/>
              <a:buAutoNum type="arabicPeriod"/>
            </a:pPr>
            <a:r>
              <a:rPr lang="en-US" b="1" dirty="0"/>
              <a:t>ENERGY EFFICIENCY MEASURE IN </a:t>
            </a:r>
            <a:r>
              <a:rPr lang="vi-VN" b="1" dirty="0"/>
              <a:t>BRICK AND CERAMIC</a:t>
            </a:r>
            <a:r>
              <a:rPr lang="en-US" b="1" dirty="0"/>
              <a:t>.</a:t>
            </a:r>
          </a:p>
          <a:p>
            <a:pPr marL="596900" indent="-457200">
              <a:lnSpc>
                <a:spcPct val="150000"/>
              </a:lnSpc>
              <a:buSzPct val="100000"/>
              <a:buFont typeface="+mj-lt"/>
              <a:buAutoNum type="arabicPeriod"/>
            </a:pPr>
            <a:r>
              <a:rPr lang="en-US" b="1" dirty="0"/>
              <a:t>OTHER ENERGY SAVING OPPORTUNITIES IN CERAMIC PRODUCTION</a:t>
            </a:r>
          </a:p>
        </p:txBody>
      </p:sp>
    </p:spTree>
    <p:extLst>
      <p:ext uri="{BB962C8B-B14F-4D97-AF65-F5344CB8AC3E}">
        <p14:creationId xmlns:p14="http://schemas.microsoft.com/office/powerpoint/2010/main" val="96532956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C9B761-CCC8-5C91-06F0-2D30F6480D26}"/>
              </a:ext>
            </a:extLst>
          </p:cNvPr>
          <p:cNvSpPr>
            <a:spLocks noGrp="1"/>
          </p:cNvSpPr>
          <p:nvPr>
            <p:ph idx="1"/>
          </p:nvPr>
        </p:nvSpPr>
        <p:spPr>
          <a:xfrm>
            <a:off x="400050" y="1422401"/>
            <a:ext cx="11106150" cy="4772800"/>
          </a:xfrm>
        </p:spPr>
        <p:txBody>
          <a:bodyPr>
            <a:noAutofit/>
          </a:bodyPr>
          <a:lstStyle/>
          <a:p>
            <a:pPr algn="just"/>
            <a:r>
              <a:rPr lang="en-US" sz="2200" b="1"/>
              <a:t>Kilns used in ceramic production include:</a:t>
            </a:r>
            <a:endParaRPr lang="en-US" sz="2200"/>
          </a:p>
          <a:p>
            <a:pPr lvl="1" algn="just"/>
            <a:r>
              <a:rPr lang="en-US" sz="2200"/>
              <a:t>Various types of kilns such as the rice husk-fired dome kilns in the Mekong Delta, the wood-fired step kilns in Binh Duong, and the coal-fired vertical kilns in Bat Trang and other traditional ceramic villages in Northern Vietnam have been gradually phased out or are being eliminated due to environmental pollution and high rates of broken or defective products.</a:t>
            </a:r>
          </a:p>
          <a:p>
            <a:pPr lvl="1" algn="just"/>
            <a:r>
              <a:rPr lang="en-US" sz="2200"/>
              <a:t>Shuttle kilns using LPG and operating in batch mode have been increasingly adopted by ceramic manufacturing enterprises. In general, small-scale production in traditional craft villages in the North relies on small shuttle kilns with capacities ranging from 9 to 18 m³. Meanwhile, enterprises in the Binh Duong area operate large-capacity shuttle kilns of up to 230 m³, enabling high-volume production and significantly reducing specific heat consumption.</a:t>
            </a:r>
          </a:p>
        </p:txBody>
      </p:sp>
      <p:sp>
        <p:nvSpPr>
          <p:cNvPr id="6" name="Title 1">
            <a:extLst>
              <a:ext uri="{FF2B5EF4-FFF2-40B4-BE49-F238E27FC236}">
                <a16:creationId xmlns:a16="http://schemas.microsoft.com/office/drawing/2014/main" id="{0C40E108-5690-8943-19E8-1E888CF1084A}"/>
              </a:ext>
            </a:extLst>
          </p:cNvPr>
          <p:cNvSpPr>
            <a:spLocks noGrp="1"/>
          </p:cNvSpPr>
          <p:nvPr>
            <p:ph type="title"/>
          </p:nvPr>
        </p:nvSpPr>
        <p:spPr>
          <a:xfrm>
            <a:off x="0" y="539750"/>
            <a:ext cx="12192000" cy="654051"/>
          </a:xfrm>
        </p:spPr>
        <p:txBody>
          <a:bodyPr/>
          <a:lstStyle/>
          <a:p>
            <a:pPr algn="ctr"/>
            <a:r>
              <a:rPr lang="en-US" dirty="0">
                <a:solidFill>
                  <a:schemeClr val="accent1">
                    <a:lumMod val="50000"/>
                  </a:schemeClr>
                </a:solidFill>
                <a:latin typeface="+mn-lt"/>
              </a:rPr>
              <a:t>ENERGY USAGE IN OTHER TYPES OF CERAMIC PRODUCTS</a:t>
            </a:r>
          </a:p>
        </p:txBody>
      </p:sp>
    </p:spTree>
    <p:extLst>
      <p:ext uri="{BB962C8B-B14F-4D97-AF65-F5344CB8AC3E}">
        <p14:creationId xmlns:p14="http://schemas.microsoft.com/office/powerpoint/2010/main" val="459232332"/>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306295-E161-618C-0588-8B3CB253D5E9}"/>
              </a:ext>
            </a:extLst>
          </p:cNvPr>
          <p:cNvSpPr>
            <a:spLocks noGrp="1"/>
          </p:cNvSpPr>
          <p:nvPr>
            <p:ph idx="1"/>
          </p:nvPr>
        </p:nvSpPr>
        <p:spPr/>
        <p:txBody>
          <a:bodyPr>
            <a:normAutofit/>
          </a:bodyPr>
          <a:lstStyle/>
          <a:p>
            <a:r>
              <a:rPr lang="en-US" sz="2200" b="1"/>
              <a:t>Types of Kilns Used in Ceramic Production (continued)</a:t>
            </a:r>
            <a:r>
              <a:rPr lang="en-US" sz="2200"/>
              <a:t>:</a:t>
            </a:r>
          </a:p>
          <a:p>
            <a:pPr lvl="1" algn="just"/>
            <a:r>
              <a:rPr lang="en-US" sz="2200"/>
              <a:t>Enterprises producing sanitary ware products (such as washbasins, toilets, etc.) typically have large and stable production volumes, and therefore often use tunnel kilns fired with LPG or product gas from coal gasification. In general, tunnel kilns used for firing sanitary ceramics have kiln cars designed with much lighter materials compared to those used in tunnel kilns for brick production. However, significant heat losses still occur through kiln furniture (such as setting supports) and the kiln cars themselves. Since the fuels used are expensive, reducing heat loss can result in substantial cost savings.</a:t>
            </a:r>
          </a:p>
          <a:p>
            <a:pPr lvl="1" algn="just"/>
            <a:r>
              <a:rPr lang="en-US" sz="2200"/>
              <a:t>Manufacturers of glazed ceramic tiles usually use roller kilns fired with LPG or gasified coal. Roller kilns do not use kiln cars, which helps eliminate a major source of heat loss associated with kiln cars and kiln furniture.</a:t>
            </a:r>
          </a:p>
        </p:txBody>
      </p:sp>
      <p:sp>
        <p:nvSpPr>
          <p:cNvPr id="6" name="Title 1">
            <a:extLst>
              <a:ext uri="{FF2B5EF4-FFF2-40B4-BE49-F238E27FC236}">
                <a16:creationId xmlns:a16="http://schemas.microsoft.com/office/drawing/2014/main" id="{0C40E108-5690-8943-19E8-1E888CF1084A}"/>
              </a:ext>
            </a:extLst>
          </p:cNvPr>
          <p:cNvSpPr>
            <a:spLocks noGrp="1"/>
          </p:cNvSpPr>
          <p:nvPr>
            <p:ph type="title"/>
          </p:nvPr>
        </p:nvSpPr>
        <p:spPr>
          <a:xfrm>
            <a:off x="0" y="539750"/>
            <a:ext cx="12192000" cy="654051"/>
          </a:xfrm>
        </p:spPr>
        <p:txBody>
          <a:bodyPr/>
          <a:lstStyle/>
          <a:p>
            <a:pPr algn="ctr"/>
            <a:r>
              <a:rPr lang="en-US" dirty="0">
                <a:solidFill>
                  <a:schemeClr val="accent1">
                    <a:lumMod val="50000"/>
                  </a:schemeClr>
                </a:solidFill>
                <a:latin typeface="+mn-lt"/>
              </a:rPr>
              <a:t>ENERGY USAGE IN OTHER TYPES OF CERAMIC PRODUCTS</a:t>
            </a:r>
          </a:p>
        </p:txBody>
      </p:sp>
    </p:spTree>
    <p:extLst>
      <p:ext uri="{BB962C8B-B14F-4D97-AF65-F5344CB8AC3E}">
        <p14:creationId xmlns:p14="http://schemas.microsoft.com/office/powerpoint/2010/main" val="3923388111"/>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7D98-C2CC-8033-4B16-BCBC8D868A06}"/>
              </a:ext>
            </a:extLst>
          </p:cNvPr>
          <p:cNvSpPr>
            <a:spLocks noGrp="1"/>
          </p:cNvSpPr>
          <p:nvPr>
            <p:ph type="title"/>
          </p:nvPr>
        </p:nvSpPr>
        <p:spPr>
          <a:xfrm>
            <a:off x="0" y="482600"/>
            <a:ext cx="12192000" cy="654051"/>
          </a:xfrm>
        </p:spPr>
        <p:txBody>
          <a:bodyPr/>
          <a:lstStyle/>
          <a:p>
            <a:pPr algn="ctr"/>
            <a:r>
              <a:rPr lang="en-US" dirty="0">
                <a:solidFill>
                  <a:schemeClr val="accent1">
                    <a:lumMod val="50000"/>
                  </a:schemeClr>
                </a:solidFill>
              </a:rPr>
              <a:t>EEMS IN </a:t>
            </a:r>
            <a:r>
              <a:rPr lang="vi-VN" dirty="0">
                <a:solidFill>
                  <a:schemeClr val="accent1">
                    <a:lumMod val="50000"/>
                  </a:schemeClr>
                </a:solidFill>
              </a:rPr>
              <a:t>CERAMIC PRODUCTION</a:t>
            </a:r>
            <a:endParaRPr lang="en-US" sz="2600" dirty="0">
              <a:solidFill>
                <a:schemeClr val="accent1">
                  <a:lumMod val="50000"/>
                </a:schemeClr>
              </a:solidFill>
            </a:endParaRPr>
          </a:p>
        </p:txBody>
      </p:sp>
      <p:sp>
        <p:nvSpPr>
          <p:cNvPr id="3" name="Content Placeholder 2">
            <a:extLst>
              <a:ext uri="{FF2B5EF4-FFF2-40B4-BE49-F238E27FC236}">
                <a16:creationId xmlns:a16="http://schemas.microsoft.com/office/drawing/2014/main" id="{39807001-3432-A65B-A845-594426C191E0}"/>
              </a:ext>
            </a:extLst>
          </p:cNvPr>
          <p:cNvSpPr>
            <a:spLocks noGrp="1"/>
          </p:cNvSpPr>
          <p:nvPr>
            <p:ph idx="1"/>
          </p:nvPr>
        </p:nvSpPr>
        <p:spPr/>
        <p:txBody>
          <a:bodyPr>
            <a:normAutofit/>
          </a:bodyPr>
          <a:lstStyle/>
          <a:p>
            <a:pPr algn="just"/>
            <a:r>
              <a:rPr lang="en-US" sz="2400" dirty="0"/>
              <a:t>A thorough investigation of electrical equipment structures provides significant energy savings with the use of frequency converters for fans, pumps, various types of grinders, and conveyors.</a:t>
            </a:r>
          </a:p>
          <a:p>
            <a:pPr algn="just"/>
            <a:r>
              <a:rPr lang="en-US" sz="2400" dirty="0"/>
              <a:t>With the use of multiple input materials in the form of blending in different blending processes, energy mapping provides a great opportunity for overall management in the chain to reduce material loss and improve overall production efficiency.</a:t>
            </a:r>
          </a:p>
          <a:p>
            <a:pPr algn="just"/>
            <a:r>
              <a:rPr lang="en-US" sz="2400" dirty="0"/>
              <a:t>The drying stage has many diverse drying methods including spray drying, batch drying chambers, tunnel kilns or rollers that utilize heat from the kiln, providing great energy savings potential when the heating process for each stage is carefully investigated and optimized.</a:t>
            </a:r>
          </a:p>
        </p:txBody>
      </p:sp>
    </p:spTree>
    <p:extLst>
      <p:ext uri="{BB962C8B-B14F-4D97-AF65-F5344CB8AC3E}">
        <p14:creationId xmlns:p14="http://schemas.microsoft.com/office/powerpoint/2010/main" val="3781549111"/>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2D0A82-5CEA-4743-DEA5-261E2A2E493D}"/>
              </a:ext>
            </a:extLst>
          </p:cNvPr>
          <p:cNvSpPr>
            <a:spLocks noGrp="1"/>
          </p:cNvSpPr>
          <p:nvPr>
            <p:ph idx="1"/>
          </p:nvPr>
        </p:nvSpPr>
        <p:spPr/>
        <p:txBody>
          <a:bodyPr>
            <a:normAutofit/>
          </a:bodyPr>
          <a:lstStyle/>
          <a:p>
            <a:pPr marL="139700" indent="0" algn="just">
              <a:buNone/>
            </a:pPr>
            <a:r>
              <a:rPr lang="en-US" sz="2400" dirty="0"/>
              <a:t>As with brick production, the majority of energy used with high energy costs is concentrated in the kiln with the following energy saving opportunities:</a:t>
            </a:r>
          </a:p>
          <a:p>
            <a:pPr algn="just"/>
            <a:r>
              <a:rPr lang="en-US" sz="2400" dirty="0"/>
              <a:t>Survey, energy balance for the kiln and study the heat losses to reduce heat losses and optimize the firing process. Solutions for brick kiln tunnels can be considered for appropriate application.</a:t>
            </a:r>
          </a:p>
          <a:p>
            <a:pPr algn="just"/>
            <a:r>
              <a:rPr lang="en-US" sz="2400" dirty="0"/>
              <a:t>Research on optimizing the coal gasification system.</a:t>
            </a:r>
          </a:p>
          <a:p>
            <a:pPr algn="just"/>
            <a:r>
              <a:rPr lang="en-US" sz="2400" dirty="0"/>
              <a:t>Research on utilizing heat to dry the air before supplying it to the gas combustion process at the nozzle.</a:t>
            </a:r>
          </a:p>
          <a:p>
            <a:pPr algn="just"/>
            <a:r>
              <a:rPr lang="en-US" sz="2400" dirty="0"/>
              <a:t>Research on utilizing excess heat from the kiln to gasify LPG.</a:t>
            </a:r>
          </a:p>
        </p:txBody>
      </p:sp>
      <p:sp>
        <p:nvSpPr>
          <p:cNvPr id="5" name="Title 1">
            <a:extLst>
              <a:ext uri="{FF2B5EF4-FFF2-40B4-BE49-F238E27FC236}">
                <a16:creationId xmlns:a16="http://schemas.microsoft.com/office/drawing/2014/main" id="{60757D98-C2CC-8033-4B16-BCBC8D868A06}"/>
              </a:ext>
            </a:extLst>
          </p:cNvPr>
          <p:cNvSpPr>
            <a:spLocks noGrp="1"/>
          </p:cNvSpPr>
          <p:nvPr>
            <p:ph type="title"/>
          </p:nvPr>
        </p:nvSpPr>
        <p:spPr>
          <a:xfrm>
            <a:off x="0" y="482600"/>
            <a:ext cx="12192000" cy="654051"/>
          </a:xfrm>
        </p:spPr>
        <p:txBody>
          <a:bodyPr/>
          <a:lstStyle/>
          <a:p>
            <a:pPr algn="ctr"/>
            <a:r>
              <a:rPr lang="en-US" sz="2400" dirty="0">
                <a:solidFill>
                  <a:schemeClr val="accent1">
                    <a:lumMod val="50000"/>
                  </a:schemeClr>
                </a:solidFill>
              </a:rPr>
              <a:t>EEMS IN </a:t>
            </a:r>
            <a:r>
              <a:rPr lang="vi-VN" sz="2400" dirty="0">
                <a:solidFill>
                  <a:schemeClr val="accent1">
                    <a:lumMod val="50000"/>
                  </a:schemeClr>
                </a:solidFill>
              </a:rPr>
              <a:t>CERAMIC PRODUCTION</a:t>
            </a:r>
            <a:endParaRPr lang="en-US" sz="2600" dirty="0">
              <a:solidFill>
                <a:schemeClr val="accent1">
                  <a:lumMod val="50000"/>
                </a:schemeClr>
              </a:solidFill>
              <a:latin typeface="+mn-lt"/>
            </a:endParaRPr>
          </a:p>
        </p:txBody>
      </p:sp>
    </p:spTree>
    <p:extLst>
      <p:ext uri="{BB962C8B-B14F-4D97-AF65-F5344CB8AC3E}">
        <p14:creationId xmlns:p14="http://schemas.microsoft.com/office/powerpoint/2010/main" val="1356439132"/>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79D6A2-B68A-5742-E1BB-C5527AE1C477}"/>
              </a:ext>
            </a:extLst>
          </p:cNvPr>
          <p:cNvSpPr>
            <a:spLocks noGrp="1"/>
          </p:cNvSpPr>
          <p:nvPr>
            <p:ph idx="1"/>
          </p:nvPr>
        </p:nvSpPr>
        <p:spPr/>
        <p:txBody>
          <a:bodyPr>
            <a:normAutofit fontScale="92500"/>
          </a:bodyPr>
          <a:lstStyle/>
          <a:p>
            <a:pPr algn="just"/>
            <a:r>
              <a:rPr lang="en-US" dirty="0"/>
              <a:t>For businesses using batch-fired shuttle kilns, at the end of the kiln firing process, the exhaust temperature is often very high (300 – 600°C) and cannot be utilized. Researching and building a drying kiln that utilizes heat from the kiln or operating 2 or more connected kilns can help utilize the excess heat from the previous kiln for drying or heating the next kiln.</a:t>
            </a:r>
          </a:p>
          <a:p>
            <a:pPr algn="just"/>
            <a:r>
              <a:rPr lang="en-US" dirty="0"/>
              <a:t>At times when electricity is cheaper than LPG, some businesses have designed a system to raise the kiln temperature to about 700°C using electricity and to raise the temperature from 700°C to about 1000 – 1100°C using LPG.</a:t>
            </a:r>
            <a:endParaRPr lang="vi-VN" dirty="0"/>
          </a:p>
          <a:p>
            <a:pPr algn="just"/>
            <a:r>
              <a:rPr lang="en-US" dirty="0"/>
              <a:t>In the production of paving tiles and building ceramics, the heat recovery from the furnace cooling </a:t>
            </a:r>
            <a:r>
              <a:rPr lang="vi-VN" dirty="0" err="1"/>
              <a:t>air</a:t>
            </a:r>
            <a:r>
              <a:rPr lang="en-US" dirty="0"/>
              <a:t> to dry the raw materials or heat the water, can save 10-30% of the overall energy.</a:t>
            </a:r>
            <a:endParaRPr lang="vi-VN" dirty="0"/>
          </a:p>
          <a:p>
            <a:pPr algn="just"/>
            <a:r>
              <a:rPr lang="en-US" dirty="0"/>
              <a:t>Use waste heat to </a:t>
            </a:r>
            <a:r>
              <a:rPr lang="vi-VN" dirty="0" err="1"/>
              <a:t>pre</a:t>
            </a:r>
            <a:r>
              <a:rPr lang="en-US" dirty="0"/>
              <a:t>heat the drying air or reuse it in the molding process, reducing energy by 15-25%</a:t>
            </a:r>
            <a:r>
              <a:rPr lang="vi-VN" dirty="0"/>
              <a:t>.</a:t>
            </a:r>
          </a:p>
          <a:p>
            <a:pPr algn="just"/>
            <a:r>
              <a:rPr lang="en-US" dirty="0"/>
              <a:t>Using recycled glass in ceramic production to partially replace clay can reduce firing energy by up to 50% compared to clay-based ceramics, which is especially suitable for household and technical ceramics. The reason is that recycled glass with a lower firing temperature will help reduce the firing temperature required for the ceramic product</a:t>
            </a:r>
            <a:r>
              <a:rPr lang="vi-VN" dirty="0"/>
              <a:t>. </a:t>
            </a:r>
          </a:p>
          <a:p>
            <a:pPr algn="just"/>
            <a:endParaRPr lang="en-US" dirty="0"/>
          </a:p>
        </p:txBody>
      </p:sp>
      <p:sp>
        <p:nvSpPr>
          <p:cNvPr id="5" name="Title 1">
            <a:extLst>
              <a:ext uri="{FF2B5EF4-FFF2-40B4-BE49-F238E27FC236}">
                <a16:creationId xmlns:a16="http://schemas.microsoft.com/office/drawing/2014/main" id="{60757D98-C2CC-8033-4B16-BCBC8D868A06}"/>
              </a:ext>
            </a:extLst>
          </p:cNvPr>
          <p:cNvSpPr>
            <a:spLocks noGrp="1"/>
          </p:cNvSpPr>
          <p:nvPr>
            <p:ph type="title"/>
          </p:nvPr>
        </p:nvSpPr>
        <p:spPr>
          <a:xfrm>
            <a:off x="0" y="482600"/>
            <a:ext cx="12192000" cy="654051"/>
          </a:xfrm>
        </p:spPr>
        <p:txBody>
          <a:bodyPr/>
          <a:lstStyle/>
          <a:p>
            <a:pPr algn="ctr"/>
            <a:r>
              <a:rPr lang="en-US" sz="2400" dirty="0">
                <a:solidFill>
                  <a:schemeClr val="accent1">
                    <a:lumMod val="50000"/>
                  </a:schemeClr>
                </a:solidFill>
              </a:rPr>
              <a:t>EEMS IN </a:t>
            </a:r>
            <a:r>
              <a:rPr lang="vi-VN" sz="2400" dirty="0">
                <a:solidFill>
                  <a:schemeClr val="accent1">
                    <a:lumMod val="50000"/>
                  </a:schemeClr>
                </a:solidFill>
              </a:rPr>
              <a:t>CERAMIC PRODUCTION</a:t>
            </a:r>
            <a:endParaRPr lang="en-US" sz="2600" dirty="0">
              <a:solidFill>
                <a:schemeClr val="accent1">
                  <a:lumMod val="50000"/>
                </a:schemeClr>
              </a:solidFill>
              <a:latin typeface="+mn-lt"/>
            </a:endParaRPr>
          </a:p>
        </p:txBody>
      </p:sp>
    </p:spTree>
    <p:extLst>
      <p:ext uri="{BB962C8B-B14F-4D97-AF65-F5344CB8AC3E}">
        <p14:creationId xmlns:p14="http://schemas.microsoft.com/office/powerpoint/2010/main" val="313219233"/>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6006E-1EC6-7EB7-6645-4431CFF8660B}"/>
              </a:ext>
            </a:extLst>
          </p:cNvPr>
          <p:cNvSpPr>
            <a:spLocks noGrp="1"/>
          </p:cNvSpPr>
          <p:nvPr>
            <p:ph type="title"/>
          </p:nvPr>
        </p:nvSpPr>
        <p:spPr>
          <a:xfrm>
            <a:off x="833966" y="473740"/>
            <a:ext cx="10524067" cy="654051"/>
          </a:xfrm>
        </p:spPr>
        <p:txBody>
          <a:bodyPr/>
          <a:lstStyle/>
          <a:p>
            <a:pPr algn="ctr"/>
            <a:r>
              <a:rPr lang="en-US" dirty="0">
                <a:solidFill>
                  <a:schemeClr val="accent1">
                    <a:lumMod val="50000"/>
                  </a:schemeClr>
                </a:solidFill>
                <a:latin typeface="+mn-lt"/>
              </a:rPr>
              <a:t>EEMS </a:t>
            </a:r>
            <a:r>
              <a:rPr lang="en-US">
                <a:solidFill>
                  <a:schemeClr val="accent1">
                    <a:lumMod val="50000"/>
                  </a:schemeClr>
                </a:solidFill>
                <a:latin typeface="+mn-lt"/>
              </a:rPr>
              <a:t>IN </a:t>
            </a:r>
            <a:r>
              <a:rPr lang="vi-VN">
                <a:solidFill>
                  <a:schemeClr val="accent1">
                    <a:lumMod val="50000"/>
                  </a:schemeClr>
                </a:solidFill>
                <a:latin typeface="+mn-lt"/>
              </a:rPr>
              <a:t>CERAMIC PRODUCTION</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CEF93878-E36E-6929-7A06-4CB6DA791686}"/>
              </a:ext>
            </a:extLst>
          </p:cNvPr>
          <p:cNvSpPr>
            <a:spLocks noGrp="1"/>
          </p:cNvSpPr>
          <p:nvPr>
            <p:ph idx="1"/>
          </p:nvPr>
        </p:nvSpPr>
        <p:spPr/>
        <p:txBody>
          <a:bodyPr>
            <a:normAutofit fontScale="92500" lnSpcReduction="20000"/>
          </a:bodyPr>
          <a:lstStyle/>
          <a:p>
            <a:r>
              <a:rPr lang="en-US" dirty="0"/>
              <a:t>Changing the material formula to reduce the firing temperature, such as using recycled additives (fly ash, waste glass) in tiles and building ceramics, </a:t>
            </a:r>
            <a:r>
              <a:rPr lang="en-US" b="1" dirty="0"/>
              <a:t>reducing the firing energy by 20-37%</a:t>
            </a:r>
            <a:r>
              <a:rPr lang="en-US" dirty="0"/>
              <a:t>. For technical ceramics (such as electronic or medical ceramics), using advanced materials such as granite slabs can </a:t>
            </a:r>
            <a:r>
              <a:rPr lang="en-US" b="1" dirty="0"/>
              <a:t>reduce water and energy consumption by up to 50%</a:t>
            </a:r>
            <a:r>
              <a:rPr lang="en-US" dirty="0"/>
              <a:t> compared to traditional clay, and improve technical properties</a:t>
            </a:r>
            <a:r>
              <a:rPr lang="vi-VN" dirty="0"/>
              <a:t>.</a:t>
            </a:r>
          </a:p>
          <a:p>
            <a:r>
              <a:rPr lang="vi-VN" dirty="0"/>
              <a:t>Adopt a high-efficiency kiln (such as a roller kiln with thermal oil) to optimize heat distribution during the kiln stages and take advantage of the spray drying process, reducing energy by </a:t>
            </a:r>
            <a:r>
              <a:rPr lang="vi-VN" b="1" dirty="0"/>
              <a:t>10-25%</a:t>
            </a:r>
            <a:r>
              <a:rPr lang="vi-VN" dirty="0"/>
              <a:t> compared to traditional kilns.</a:t>
            </a:r>
          </a:p>
          <a:p>
            <a:r>
              <a:rPr lang="en-US" dirty="0"/>
              <a:t>Implement Energy Management Systems (EMS) in accordance with ISO 50001, incorporating AI to monitor and optimize real-time consumption. In large factory, this can </a:t>
            </a:r>
            <a:r>
              <a:rPr lang="en-US" b="1" dirty="0"/>
              <a:t>save 15-20% without large </a:t>
            </a:r>
            <a:r>
              <a:rPr lang="vi-VN" b="1" dirty="0" err="1"/>
              <a:t>investment</a:t>
            </a:r>
            <a:r>
              <a:rPr lang="vi-VN" b="1" dirty="0"/>
              <a:t>.</a:t>
            </a:r>
          </a:p>
          <a:p>
            <a:r>
              <a:rPr lang="vi-VN" dirty="0"/>
              <a:t>Application of renewable energy and cogeneration of Thermal power for plants. Currently, some factories use biomass gasification technology to generate gas instead of coal gasification provided for the calcination process. A process of cogeneration of thermal power with gas fuel has been studied and applied by Italy to optimize the use of gas to both generate electricity and heat for the furnace. The biomass gasification process combined with cogeneration can also be applied to bring high efficiency for energy saving. Ceramic factories usually have a large area, so there are many opportunities for the installation of rooftop solar power systems.</a:t>
            </a:r>
            <a:endParaRPr lang="en-US" dirty="0"/>
          </a:p>
        </p:txBody>
      </p:sp>
    </p:spTree>
    <p:extLst>
      <p:ext uri="{BB962C8B-B14F-4D97-AF65-F5344CB8AC3E}">
        <p14:creationId xmlns:p14="http://schemas.microsoft.com/office/powerpoint/2010/main" val="3741397154"/>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43E14-FBDF-E754-5F10-710CC3D2FA0A}"/>
              </a:ext>
            </a:extLst>
          </p:cNvPr>
          <p:cNvSpPr>
            <a:spLocks noGrp="1"/>
          </p:cNvSpPr>
          <p:nvPr>
            <p:ph type="title"/>
          </p:nvPr>
        </p:nvSpPr>
        <p:spPr>
          <a:xfrm>
            <a:off x="740589" y="441842"/>
            <a:ext cx="10524067" cy="654051"/>
          </a:xfrm>
        </p:spPr>
        <p:txBody>
          <a:bodyPr/>
          <a:lstStyle/>
          <a:p>
            <a:pPr algn="ctr"/>
            <a:r>
              <a:rPr lang="en-US" dirty="0">
                <a:solidFill>
                  <a:schemeClr val="accent1">
                    <a:lumMod val="50000"/>
                  </a:schemeClr>
                </a:solidFill>
                <a:latin typeface="+mn-lt"/>
              </a:rPr>
              <a:t>EEMS IN </a:t>
            </a:r>
            <a:r>
              <a:rPr lang="vi-VN" dirty="0">
                <a:solidFill>
                  <a:schemeClr val="accent1">
                    <a:lumMod val="50000"/>
                  </a:schemeClr>
                </a:solidFill>
                <a:latin typeface="+mn-lt"/>
              </a:rPr>
              <a:t>CERAMIC PRODUCTION</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9634E721-EDFE-A31F-921D-56CB9905A2F6}"/>
              </a:ext>
            </a:extLst>
          </p:cNvPr>
          <p:cNvSpPr>
            <a:spLocks noGrp="1"/>
          </p:cNvSpPr>
          <p:nvPr>
            <p:ph idx="1"/>
          </p:nvPr>
        </p:nvSpPr>
        <p:spPr/>
        <p:txBody>
          <a:bodyPr/>
          <a:lstStyle/>
          <a:p>
            <a:r>
              <a:rPr lang="en-US" dirty="0"/>
              <a:t>Using AI and IoT to monitor kilns in building tiles and ceramics, </a:t>
            </a:r>
            <a:r>
              <a:rPr lang="en-US" b="1" dirty="0"/>
              <a:t>reducing heat waste by up to 20%</a:t>
            </a:r>
            <a:r>
              <a:rPr lang="en-US" dirty="0"/>
              <a:t>. For technical ceramics, 3D printing technology reduces excess material and injection molding energy
Implement a digitalization system (Industry 4.0) to predict maintenance and optimize production lines. In large factory, this can </a:t>
            </a:r>
            <a:r>
              <a:rPr lang="en-US" b="1" dirty="0"/>
              <a:t>save 10-20%</a:t>
            </a:r>
            <a:r>
              <a:rPr lang="en-US" dirty="0"/>
              <a:t> which is lower cost than equipment replacement
Applying energy-saving furnaces with automatic control with advanced insulation materials, making the most of waste heat with the application of heat loading oil to reduce consumption by </a:t>
            </a:r>
            <a:r>
              <a:rPr lang="en-US" b="1" dirty="0"/>
              <a:t>20-30%</a:t>
            </a:r>
            <a:r>
              <a:rPr lang="vi-VN" dirty="0"/>
              <a:t>.</a:t>
            </a:r>
          </a:p>
          <a:p>
            <a:r>
              <a:rPr lang="vi-VN" dirty="0"/>
              <a:t>Optimize the heat used in existing coal gasifiers by taking advantage of the excess heat from the gas cooling process from the gasifier to heat the inlet air which </a:t>
            </a:r>
            <a:r>
              <a:rPr lang="vi-VN" b="1" dirty="0"/>
              <a:t>saves 5-10% </a:t>
            </a:r>
            <a:r>
              <a:rPr lang="vi-VN" dirty="0"/>
              <a:t>of fuel and produces gas with a higher calorific value.</a:t>
            </a:r>
            <a:endParaRPr lang="en-US" dirty="0"/>
          </a:p>
        </p:txBody>
      </p:sp>
    </p:spTree>
    <p:extLst>
      <p:ext uri="{BB962C8B-B14F-4D97-AF65-F5344CB8AC3E}">
        <p14:creationId xmlns:p14="http://schemas.microsoft.com/office/powerpoint/2010/main" val="3533192496"/>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4" y="1155629"/>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7"/>
            <a:ext cx="4687611"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914377">
              <a:buClr>
                <a:srgbClr val="000000"/>
              </a:buClr>
            </a:pPr>
            <a:r>
              <a:rPr lang="en-US" sz="4800" b="1" kern="0">
                <a:solidFill>
                  <a:srgbClr val="87C6CC">
                    <a:lumMod val="50000"/>
                  </a:srgbClr>
                </a:solidFill>
                <a:latin typeface="Arial"/>
              </a:rPr>
              <a:t>THANK YOU!</a:t>
            </a:r>
            <a:endParaRPr lang="en-US" sz="4800" b="1" kern="0" dirty="0">
              <a:solidFill>
                <a:srgbClr val="87C6CC">
                  <a:lumMod val="50000"/>
                </a:srgbClr>
              </a:solidFill>
              <a:latin typeface="Arial"/>
            </a:endParaRPr>
          </a:p>
        </p:txBody>
      </p:sp>
    </p:spTree>
    <p:extLst>
      <p:ext uri="{BB962C8B-B14F-4D97-AF65-F5344CB8AC3E}">
        <p14:creationId xmlns:p14="http://schemas.microsoft.com/office/powerpoint/2010/main" val="1014683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a:xfrm>
            <a:off x="609600" y="566058"/>
            <a:ext cx="10972800" cy="654051"/>
          </a:xfrm>
        </p:spPr>
        <p:txBody>
          <a:bodyPr/>
          <a:lstStyle/>
          <a:p>
            <a:pPr marL="0" lvl="3" algn="ctr"/>
            <a:r>
              <a:rPr lang="vi-VN" sz="3200" dirty="0">
                <a:solidFill>
                  <a:schemeClr val="accent1">
                    <a:lumMod val="50000"/>
                  </a:schemeClr>
                </a:solidFill>
                <a:latin typeface="+mn-lt"/>
              </a:rPr>
              <a:t>1. ENERGY IN BRICK PRODUCTION (1)</a:t>
            </a:r>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1"/>
          </p:nvPr>
        </p:nvSpPr>
        <p:spPr/>
        <p:txBody>
          <a:bodyPr/>
          <a:lstStyle/>
          <a:p>
            <a:pPr marL="139700" indent="0" algn="just">
              <a:buNone/>
            </a:pPr>
            <a:r>
              <a:rPr lang="en-US" dirty="0"/>
              <a:t>Fired bricks are a type of raw ceramic product used in construction. The main energy used includes</a:t>
            </a:r>
          </a:p>
          <a:p>
            <a:pPr algn="just"/>
            <a:r>
              <a:rPr lang="en-US" dirty="0"/>
              <a:t>Electricity is used for machines in the shaping processing line, fans, brick inlet and outlet equipment in the </a:t>
            </a:r>
            <a:r>
              <a:rPr lang="vi-VN" dirty="0" err="1"/>
              <a:t>kiln</a:t>
            </a:r>
            <a:r>
              <a:rPr lang="vi-VN" dirty="0"/>
              <a:t>.</a:t>
            </a:r>
            <a:endParaRPr lang="en-US" dirty="0"/>
          </a:p>
          <a:p>
            <a:pPr algn="just"/>
            <a:r>
              <a:rPr lang="en-US" dirty="0"/>
              <a:t>The fuel, mainly coal, is used in the brick firing process. In Vietnam, coal is often mixed with soil during the shaping processing and a part is sprinkled outside to adjust the temperature in the main firing zone in the kiln.</a:t>
            </a:r>
          </a:p>
          <a:p>
            <a:pPr algn="just"/>
            <a:r>
              <a:rPr lang="en-US" dirty="0"/>
              <a:t>The main types of kilns used today include ring kilns, tunnel kilns, moving tunnel kilns, and flat ceiling moving tunnel kilns.</a:t>
            </a:r>
            <a:endParaRPr lang="vi-VN" dirty="0"/>
          </a:p>
        </p:txBody>
      </p:sp>
    </p:spTree>
    <p:extLst>
      <p:ext uri="{BB962C8B-B14F-4D97-AF65-F5344CB8AC3E}">
        <p14:creationId xmlns:p14="http://schemas.microsoft.com/office/powerpoint/2010/main" val="4218077447"/>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D0C8B4-FAB9-463A-48B8-757FB779EEDB}"/>
              </a:ext>
            </a:extLst>
          </p:cNvPr>
          <p:cNvSpPr>
            <a:spLocks noGrp="1"/>
          </p:cNvSpPr>
          <p:nvPr>
            <p:ph idx="1"/>
          </p:nvPr>
        </p:nvSpPr>
        <p:spPr>
          <a:xfrm>
            <a:off x="609600" y="1209040"/>
            <a:ext cx="10972800" cy="4967923"/>
          </a:xfrm>
        </p:spPr>
        <p:txBody>
          <a:bodyPr>
            <a:noAutofit/>
          </a:bodyPr>
          <a:lstStyle/>
          <a:p>
            <a:pPr marL="139700" indent="0" algn="just">
              <a:buNone/>
            </a:pPr>
            <a:r>
              <a:rPr lang="en-US" dirty="0"/>
              <a:t>The stages in the brick kiln firing process include:</a:t>
            </a:r>
          </a:p>
          <a:p>
            <a:pPr algn="just"/>
            <a:r>
              <a:rPr lang="en-US" dirty="0"/>
              <a:t>Drying stage. After being processed and shaped, the raw bricks can be exposed to the sun, dried in the kiln, and when put into the kiln, the raw bricks are dried at a low heating temperature. the drying speed is adjusted appropriately to avoid cracking and breaking the product during the drying process. In general, the drying stage can raise the brick temperature to 120°C.</a:t>
            </a:r>
          </a:p>
          <a:p>
            <a:pPr algn="just"/>
            <a:r>
              <a:rPr lang="en-US" dirty="0"/>
              <a:t>Heating stage. This is done by gradually raising the brick temperature; at this time, some organic components can be released, the temperature is raised to about 500°C, and the crystalline moisture can be released.</a:t>
            </a:r>
          </a:p>
          <a:p>
            <a:pPr algn="just"/>
            <a:r>
              <a:rPr lang="en-US" dirty="0"/>
              <a:t>Firing stage. This is done by raising the brick temperature to the temperature of the block, with the phase change of the soil into ceramic form. Depending on the soil quality, the specific needs of the market for brick color, this temperature can be from 800 - 1000°C.</a:t>
            </a:r>
          </a:p>
          <a:p>
            <a:pPr algn="just"/>
            <a:r>
              <a:rPr lang="en-US" dirty="0"/>
              <a:t>Cooling stage. It is done by cooling the bricks gradually at a suitable rate to avoid sudden cracking of the bricks.</a:t>
            </a:r>
          </a:p>
        </p:txBody>
      </p:sp>
      <p:sp>
        <p:nvSpPr>
          <p:cNvPr id="5" name="Title 1">
            <a:extLst>
              <a:ext uri="{FF2B5EF4-FFF2-40B4-BE49-F238E27FC236}">
                <a16:creationId xmlns:a16="http://schemas.microsoft.com/office/drawing/2014/main" id="{75F10D2A-F037-9812-8F88-0F0067E854E2}"/>
              </a:ext>
            </a:extLst>
          </p:cNvPr>
          <p:cNvSpPr>
            <a:spLocks noGrp="1"/>
          </p:cNvSpPr>
          <p:nvPr>
            <p:ph type="title"/>
          </p:nvPr>
        </p:nvSpPr>
        <p:spPr>
          <a:xfrm>
            <a:off x="609600" y="566058"/>
            <a:ext cx="10972800" cy="654051"/>
          </a:xfrm>
        </p:spPr>
        <p:txBody>
          <a:bodyPr/>
          <a:lstStyle/>
          <a:p>
            <a:pPr marL="0" lvl="3" algn="ctr"/>
            <a:r>
              <a:rPr lang="vi-VN" sz="3200" dirty="0">
                <a:solidFill>
                  <a:schemeClr val="accent1">
                    <a:lumMod val="50000"/>
                  </a:schemeClr>
                </a:solidFill>
                <a:latin typeface="+mn-lt"/>
              </a:rPr>
              <a:t>1. ENERGY IN BRICK PRODUCTION (2)</a:t>
            </a:r>
          </a:p>
        </p:txBody>
      </p:sp>
    </p:spTree>
    <p:extLst>
      <p:ext uri="{BB962C8B-B14F-4D97-AF65-F5344CB8AC3E}">
        <p14:creationId xmlns:p14="http://schemas.microsoft.com/office/powerpoint/2010/main" val="2419294828"/>
      </p:ext>
    </p:extLst>
  </p:cSld>
  <p:clrMapOvr>
    <a:masterClrMapping/>
  </p:clrMapOvr>
  <p:transition advClick="0"/>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5641A8-4A31-25D0-57FC-EFFE5AAB2516}"/>
              </a:ext>
            </a:extLst>
          </p:cNvPr>
          <p:cNvSpPr/>
          <p:nvPr/>
        </p:nvSpPr>
        <p:spPr>
          <a:xfrm>
            <a:off x="10255827" y="72736"/>
            <a:ext cx="696191" cy="540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endParaRPr lang="en-US"/>
          </a:p>
        </p:txBody>
      </p:sp>
      <p:sp>
        <p:nvSpPr>
          <p:cNvPr id="4" name="Title 1">
            <a:extLst>
              <a:ext uri="{FF2B5EF4-FFF2-40B4-BE49-F238E27FC236}">
                <a16:creationId xmlns:a16="http://schemas.microsoft.com/office/drawing/2014/main" id="{75F10D2A-F037-9812-8F88-0F0067E854E2}"/>
              </a:ext>
            </a:extLst>
          </p:cNvPr>
          <p:cNvSpPr>
            <a:spLocks noGrp="1"/>
          </p:cNvSpPr>
          <p:nvPr>
            <p:ph type="title"/>
          </p:nvPr>
        </p:nvSpPr>
        <p:spPr>
          <a:xfrm>
            <a:off x="505428" y="1246693"/>
            <a:ext cx="10972800" cy="654051"/>
          </a:xfrm>
        </p:spPr>
        <p:txBody>
          <a:bodyPr/>
          <a:lstStyle/>
          <a:p>
            <a:pPr lvl="3" marL="0"/>
            <a:r>
              <a:rPr dirty="0" lang="en-US" sz="2000">
                <a:solidFill>
                  <a:schemeClr val="accent1">
                    <a:lumMod val="50000"/>
                  </a:schemeClr>
                </a:solidFill>
                <a:latin typeface="+mn-lt"/>
              </a:rPr>
              <a:t>The firing curve describes the progression of the brick firing process</a:t>
            </a:r>
            <a:endParaRPr dirty="0" lang="vi-VN" sz="2000">
              <a:solidFill>
                <a:schemeClr val="accent1">
                  <a:lumMod val="50000"/>
                </a:schemeClr>
              </a:solidFill>
              <a:latin typeface="+mn-lt"/>
            </a:endParaRPr>
          </a:p>
        </p:txBody>
      </p:sp>
      <p:grpSp>
        <p:nvGrpSpPr>
          <p:cNvPr id="5" name="Group 4">
            <a:extLst>
              <a:ext uri="{FF2B5EF4-FFF2-40B4-BE49-F238E27FC236}">
                <a16:creationId xmlns:a16="http://schemas.microsoft.com/office/drawing/2014/main" id="{E3B8FD81-BE9A-0179-2999-FC911F84E255}"/>
              </a:ext>
            </a:extLst>
          </p:cNvPr>
          <p:cNvGrpSpPr/>
          <p:nvPr/>
        </p:nvGrpSpPr>
        <p:grpSpPr>
          <a:xfrm>
            <a:off x="2193471" y="1798691"/>
            <a:ext cx="7805057" cy="4882987"/>
            <a:chOff x="2193471" y="1509324"/>
            <a:chExt cx="7805057" cy="4882987"/>
          </a:xfrm>
        </p:grpSpPr>
        <p:pic>
          <p:nvPicPr>
            <p:cNvPr id="6" name="Picture 5">
              <a:extLst>
                <a:ext uri="{FF2B5EF4-FFF2-40B4-BE49-F238E27FC236}">
                  <a16:creationId xmlns:a16="http://schemas.microsoft.com/office/drawing/2014/main" id="{425EF9BC-30C5-925A-E1E5-1DCA82C8903D}"/>
                </a:ext>
              </a:extLst>
            </p:cNvPr>
            <p:cNvPicPr>
              <a:picLocks noChangeAspect="1"/>
            </p:cNvPicPr>
            <p:nvPr/>
          </p:nvPicPr>
          <p:blipFill rotWithShape="1">
            <a:blip r:embed="rId2"/>
            <a:srcRect t="84"/>
            <a:stretch/>
          </p:blipFill>
          <p:spPr>
            <a:xfrm>
              <a:off x="2193471" y="1713431"/>
              <a:ext cx="7805057" cy="4625672"/>
            </a:xfrm>
            <a:prstGeom prst="rect">
              <a:avLst/>
            </a:prstGeom>
          </p:spPr>
        </p:pic>
        <p:sp>
          <p:nvSpPr>
            <p:cNvPr id="8" name="Rectangle 7"/>
            <p:cNvSpPr/>
            <p:nvPr/>
          </p:nvSpPr>
          <p:spPr>
            <a:xfrm>
              <a:off x="2922813" y="4715167"/>
              <a:ext cx="783772"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Green brick</a:t>
              </a:r>
            </a:p>
          </p:txBody>
        </p:sp>
        <p:sp>
          <p:nvSpPr>
            <p:cNvPr id="9" name="Rectangle 8"/>
            <p:cNvSpPr/>
            <p:nvPr/>
          </p:nvSpPr>
          <p:spPr>
            <a:xfrm>
              <a:off x="2922813" y="5682018"/>
              <a:ext cx="1045029"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Flue gas</a:t>
              </a:r>
            </a:p>
          </p:txBody>
        </p:sp>
        <p:sp>
          <p:nvSpPr>
            <p:cNvPr id="10" name="Rectangle 9"/>
            <p:cNvSpPr/>
            <p:nvPr/>
          </p:nvSpPr>
          <p:spPr>
            <a:xfrm>
              <a:off x="4697184" y="5918782"/>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Preheating</a:t>
              </a:r>
            </a:p>
          </p:txBody>
        </p:sp>
        <p:sp>
          <p:nvSpPr>
            <p:cNvPr id="11" name="Rectangle 10"/>
            <p:cNvSpPr/>
            <p:nvPr/>
          </p:nvSpPr>
          <p:spPr>
            <a:xfrm>
              <a:off x="6623956" y="5918782"/>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Firing</a:t>
              </a:r>
            </a:p>
          </p:txBody>
        </p:sp>
        <p:sp>
          <p:nvSpPr>
            <p:cNvPr id="12" name="Rectangle 11"/>
            <p:cNvSpPr/>
            <p:nvPr/>
          </p:nvSpPr>
          <p:spPr>
            <a:xfrm>
              <a:off x="8311242" y="5918782"/>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Cooling</a:t>
              </a:r>
            </a:p>
          </p:txBody>
        </p:sp>
        <p:sp>
          <p:nvSpPr>
            <p:cNvPr id="13" name="Rectangle 12"/>
            <p:cNvSpPr/>
            <p:nvPr/>
          </p:nvSpPr>
          <p:spPr>
            <a:xfrm>
              <a:off x="8055428" y="1970142"/>
              <a:ext cx="194310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Firing curve</a:t>
              </a:r>
            </a:p>
          </p:txBody>
        </p:sp>
        <p:sp>
          <p:nvSpPr>
            <p:cNvPr id="14" name="Rectangle 13"/>
            <p:cNvSpPr/>
            <p:nvPr/>
          </p:nvSpPr>
          <p:spPr>
            <a:xfrm>
              <a:off x="5295899" y="5343199"/>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600">
                  <a:solidFill>
                    <a:schemeClr val="tx1"/>
                  </a:solidFill>
                </a:rPr>
                <a:t>Sulfur</a:t>
              </a:r>
            </a:p>
          </p:txBody>
        </p:sp>
        <p:sp>
          <p:nvSpPr>
            <p:cNvPr id="15" name="Rectangle 14"/>
            <p:cNvSpPr/>
            <p:nvPr/>
          </p:nvSpPr>
          <p:spPr>
            <a:xfrm>
              <a:off x="3869868" y="5024934"/>
              <a:ext cx="1426032" cy="318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400">
                  <a:solidFill>
                    <a:schemeClr val="tx1"/>
                  </a:solidFill>
                </a:rPr>
                <a:t>Volatile matter</a:t>
              </a:r>
            </a:p>
          </p:txBody>
        </p:sp>
        <p:sp>
          <p:nvSpPr>
            <p:cNvPr id="2" name="Rectangle 1"/>
            <p:cNvSpPr/>
            <p:nvPr/>
          </p:nvSpPr>
          <p:spPr>
            <a:xfrm>
              <a:off x="2318657" y="1509324"/>
              <a:ext cx="1045029"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600">
                  <a:solidFill>
                    <a:schemeClr val="tx1"/>
                  </a:solidFill>
                </a:rPr>
                <a:t>Chimney</a:t>
              </a:r>
            </a:p>
          </p:txBody>
        </p:sp>
      </p:grpSp>
      <p:sp>
        <p:nvSpPr>
          <p:cNvPr id="16" name="Title 1">
            <a:extLst>
              <a:ext uri="{FF2B5EF4-FFF2-40B4-BE49-F238E27FC236}">
                <a16:creationId xmlns:a16="http://schemas.microsoft.com/office/drawing/2014/main" id="{D1C0C18D-6ECA-BD6B-28D9-02212436C0C6}"/>
              </a:ext>
            </a:extLst>
          </p:cNvPr>
          <p:cNvSpPr txBox="1">
            <a:spLocks/>
          </p:cNvSpPr>
          <p:nvPr/>
        </p:nvSpPr>
        <p:spPr>
          <a:xfrm>
            <a:off x="609600" y="566058"/>
            <a:ext cx="10972800" cy="654051"/>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PPr>
            <a:lvl1pPr algn="l" eaLnBrk="1" hangingPunct="1"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mj-lt"/>
                <a:ea typeface="Fira Sans Extra Condensed"/>
                <a:cs charset="0" panose="020B0604020202020204" pitchFamily="34" typeface="Arial"/>
                <a:sym typeface="Fira Sans Extra Condensed"/>
              </a:defRPr>
            </a:lvl1pPr>
            <a:lvl2pPr algn="l" eaLnBrk="1" hangingPunct="1"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eaLnBrk="1" hangingPunct="1"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eaLnBrk="1" hangingPunct="1"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eaLnBrk="1" hangingPunct="1"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eaLnBrk="1" hangingPunct="1"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eaLnBrk="1" hangingPunct="1"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eaLnBrk="1" hangingPunct="1"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eaLnBrk="1" hangingPunct="1"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pPr algn="ctr" lvl="3" marL="0"/>
            <a:r>
              <a:rPr dirty="0" kern="0" lang="vi-VN" sz="3200">
                <a:solidFill>
                  <a:schemeClr val="accent1">
                    <a:lumMod val="50000"/>
                  </a:schemeClr>
                </a:solidFill>
                <a:latin typeface="+mn-lt"/>
              </a:rPr>
              <a:t>1. ENERGY IN BRICK PRODUCTION (3)</a:t>
            </a:r>
          </a:p>
        </p:txBody>
      </p:sp>
    </p:spTree>
    <p:extLst>
      <p:ext uri="{BB962C8B-B14F-4D97-AF65-F5344CB8AC3E}">
        <p14:creationId xmlns:p14="http://schemas.microsoft.com/office/powerpoint/2010/main" val="3910121679"/>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B640-A6D3-E935-2944-1C41870FB44C}"/>
              </a:ext>
            </a:extLst>
          </p:cNvPr>
          <p:cNvSpPr>
            <a:spLocks noGrp="1"/>
          </p:cNvSpPr>
          <p:nvPr>
            <p:ph type="title"/>
          </p:nvPr>
        </p:nvSpPr>
        <p:spPr>
          <a:xfrm>
            <a:off x="609600" y="1429117"/>
            <a:ext cx="11331911" cy="348601"/>
          </a:xfrm>
        </p:spPr>
        <p:txBody>
          <a:bodyPr/>
          <a:lstStyle/>
          <a:p>
            <a:r>
              <a:rPr lang="en-US" sz="1800" dirty="0">
                <a:solidFill>
                  <a:schemeClr val="accent1">
                    <a:lumMod val="50000"/>
                  </a:schemeClr>
                </a:solidFill>
                <a:latin typeface="+mn-lt"/>
              </a:rPr>
              <a:t>FIRING CURVE IN A TUNNEL KILN</a:t>
            </a:r>
          </a:p>
        </p:txBody>
      </p:sp>
      <p:pic>
        <p:nvPicPr>
          <p:cNvPr id="4" name="Picture 3">
            <a:extLst>
              <a:ext uri="{FF2B5EF4-FFF2-40B4-BE49-F238E27FC236}">
                <a16:creationId xmlns:a16="http://schemas.microsoft.com/office/drawing/2014/main" id="{5D94BD80-5927-F51C-8B80-42E954F563E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78" y="1902756"/>
            <a:ext cx="6535006" cy="2719427"/>
          </a:xfrm>
          <a:prstGeom prst="rect">
            <a:avLst/>
          </a:prstGeom>
          <a:noFill/>
          <a:ln>
            <a:noFill/>
          </a:ln>
        </p:spPr>
      </p:pic>
      <p:pic>
        <p:nvPicPr>
          <p:cNvPr id="5" name="Picture 4">
            <a:extLst>
              <a:ext uri="{FF2B5EF4-FFF2-40B4-BE49-F238E27FC236}">
                <a16:creationId xmlns:a16="http://schemas.microsoft.com/office/drawing/2014/main" id="{CFA5088A-DE6F-3D55-EBF1-CE4525AD2C6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6784" y="2111764"/>
            <a:ext cx="4796905" cy="2526748"/>
          </a:xfrm>
          <a:prstGeom prst="rect">
            <a:avLst/>
          </a:prstGeom>
          <a:noFill/>
          <a:ln>
            <a:noFill/>
          </a:ln>
        </p:spPr>
      </p:pic>
      <p:sp>
        <p:nvSpPr>
          <p:cNvPr id="3" name="Title 1">
            <a:extLst>
              <a:ext uri="{FF2B5EF4-FFF2-40B4-BE49-F238E27FC236}">
                <a16:creationId xmlns:a16="http://schemas.microsoft.com/office/drawing/2014/main" id="{847DFA4A-3A73-E5C1-5AE2-A1841817AD3A}"/>
              </a:ext>
            </a:extLst>
          </p:cNvPr>
          <p:cNvSpPr txBox="1">
            <a:spLocks/>
          </p:cNvSpPr>
          <p:nvPr/>
        </p:nvSpPr>
        <p:spPr>
          <a:xfrm>
            <a:off x="609600" y="566058"/>
            <a:ext cx="10972800" cy="6540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lvl="3" algn="ctr"/>
            <a:r>
              <a:rPr lang="vi-VN" sz="3200" kern="0" dirty="0">
                <a:solidFill>
                  <a:schemeClr val="accent1">
                    <a:lumMod val="50000"/>
                  </a:schemeClr>
                </a:solidFill>
                <a:latin typeface="+mn-lt"/>
              </a:rPr>
              <a:t>1. ENERGY IN BRICK PRODUCTION (4)</a:t>
            </a:r>
          </a:p>
        </p:txBody>
      </p:sp>
    </p:spTree>
    <p:extLst>
      <p:ext uri="{BB962C8B-B14F-4D97-AF65-F5344CB8AC3E}">
        <p14:creationId xmlns:p14="http://schemas.microsoft.com/office/powerpoint/2010/main" val="2995271399"/>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FD9A6-121E-512F-4B51-B943262B7F2E}"/>
              </a:ext>
            </a:extLst>
          </p:cNvPr>
          <p:cNvSpPr>
            <a:spLocks noGrp="1"/>
          </p:cNvSpPr>
          <p:nvPr>
            <p:ph type="title"/>
          </p:nvPr>
        </p:nvSpPr>
        <p:spPr>
          <a:xfrm>
            <a:off x="838200" y="430441"/>
            <a:ext cx="10515600" cy="782955"/>
          </a:xfrm>
        </p:spPr>
        <p:txBody>
          <a:bodyPr/>
          <a:lstStyle/>
          <a:p>
            <a:pPr marL="0" lvl="3" algn="ctr"/>
            <a:r>
              <a:rPr lang="vi-VN" sz="3200" kern="0" dirty="0">
                <a:solidFill>
                  <a:schemeClr val="accent1">
                    <a:lumMod val="50000"/>
                  </a:schemeClr>
                </a:solidFill>
                <a:latin typeface="+mn-lt"/>
              </a:rPr>
              <a:t>1. ENERGY IN BRICK PRODUCTION (5)</a:t>
            </a:r>
          </a:p>
        </p:txBody>
      </p:sp>
      <p:sp>
        <p:nvSpPr>
          <p:cNvPr id="3" name="Content Placeholder 2">
            <a:extLst>
              <a:ext uri="{FF2B5EF4-FFF2-40B4-BE49-F238E27FC236}">
                <a16:creationId xmlns:a16="http://schemas.microsoft.com/office/drawing/2014/main" id="{6538E4DC-D377-06C9-F639-E30527A9ED90}"/>
              </a:ext>
            </a:extLst>
          </p:cNvPr>
          <p:cNvSpPr>
            <a:spLocks noGrp="1"/>
          </p:cNvSpPr>
          <p:nvPr>
            <p:ph idx="1"/>
          </p:nvPr>
        </p:nvSpPr>
        <p:spPr>
          <a:xfrm>
            <a:off x="495300" y="1278708"/>
            <a:ext cx="11114314" cy="5028883"/>
          </a:xfrm>
        </p:spPr>
        <p:txBody>
          <a:bodyPr>
            <a:normAutofit/>
          </a:bodyPr>
          <a:lstStyle/>
          <a:p>
            <a:pPr marL="139700" indent="0" algn="just">
              <a:lnSpc>
                <a:spcPct val="130000"/>
              </a:lnSpc>
              <a:buNone/>
            </a:pPr>
            <a:r>
              <a:rPr lang="en-US" dirty="0"/>
              <a:t>Depending on the kiln technology, the drying, heating, firing, and cooling stages can utilize heat from each other, including:</a:t>
            </a:r>
          </a:p>
          <a:p>
            <a:pPr algn="just">
              <a:lnSpc>
                <a:spcPct val="130000"/>
              </a:lnSpc>
            </a:pPr>
            <a:r>
              <a:rPr lang="en-US" dirty="0"/>
              <a:t>The heat that needs to be released from the cooling stage can partly support the drying process and partly heat the air supplied to the fuel combustion process.</a:t>
            </a:r>
          </a:p>
          <a:p>
            <a:pPr algn="just">
              <a:lnSpc>
                <a:spcPct val="130000"/>
              </a:lnSpc>
            </a:pPr>
            <a:r>
              <a:rPr lang="en-US" dirty="0"/>
              <a:t>The fuel combustion process uses hot air from the previous cooling process to help the bricks raise their temperature to the condensation temperature in the firing zone.</a:t>
            </a:r>
          </a:p>
          <a:p>
            <a:pPr algn="just">
              <a:lnSpc>
                <a:spcPct val="130000"/>
              </a:lnSpc>
            </a:pPr>
            <a:r>
              <a:rPr lang="en-US" dirty="0"/>
              <a:t>The smoke generated in the firing zone after being used to fire the bricks, while the high temperature will be used to slowly raise the brick temperature in the heating zone and then the excess heat will be supplied to the drying zone and then exhausted through the chimney.</a:t>
            </a:r>
          </a:p>
          <a:p>
            <a:pPr algn="just">
              <a:lnSpc>
                <a:spcPct val="130000"/>
              </a:lnSpc>
            </a:pPr>
            <a:r>
              <a:rPr lang="en-US" dirty="0"/>
              <a:t>With some kilns integrated with the drying furnace right next to it, the hot smoke ducts from the end of the drying zone of the kiln and the hot air ducts from the cooling zone will be designed to provide appropriate heat to the drying furnace.</a:t>
            </a:r>
          </a:p>
        </p:txBody>
      </p:sp>
    </p:spTree>
    <p:extLst>
      <p:ext uri="{BB962C8B-B14F-4D97-AF65-F5344CB8AC3E}">
        <p14:creationId xmlns:p14="http://schemas.microsoft.com/office/powerpoint/2010/main" val="3898332155"/>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3B9CA-5963-FC92-AFC0-FD57448150B4}"/>
              </a:ext>
            </a:extLst>
          </p:cNvPr>
          <p:cNvSpPr>
            <a:spLocks noGrp="1"/>
          </p:cNvSpPr>
          <p:nvPr>
            <p:ph type="title"/>
          </p:nvPr>
        </p:nvSpPr>
        <p:spPr>
          <a:xfrm>
            <a:off x="838200" y="1185500"/>
            <a:ext cx="10515600" cy="663575"/>
          </a:xfrm>
        </p:spPr>
        <p:txBody>
          <a:bodyPr>
            <a:noAutofit/>
          </a:bodyPr>
          <a:lstStyle/>
          <a:p>
            <a:r>
              <a:rPr lang="vi-VN" sz="2000" dirty="0" err="1">
                <a:solidFill>
                  <a:schemeClr val="accent1">
                    <a:lumMod val="50000"/>
                  </a:schemeClr>
                </a:solidFill>
                <a:latin typeface="+mn-lt"/>
              </a:rPr>
              <a:t>Using</a:t>
            </a:r>
            <a:r>
              <a:rPr lang="vi-VN" sz="2000" dirty="0">
                <a:solidFill>
                  <a:schemeClr val="accent1">
                    <a:lumMod val="50000"/>
                  </a:schemeClr>
                </a:solidFill>
                <a:latin typeface="+mn-lt"/>
              </a:rPr>
              <a:t> the </a:t>
            </a:r>
            <a:r>
              <a:rPr lang="vi-VN" sz="2000" dirty="0" err="1">
                <a:solidFill>
                  <a:schemeClr val="accent1">
                    <a:lumMod val="50000"/>
                  </a:schemeClr>
                </a:solidFill>
                <a:latin typeface="+mn-lt"/>
              </a:rPr>
              <a:t>new</a:t>
            </a:r>
            <a:r>
              <a:rPr lang="vi-VN" sz="2000" dirty="0">
                <a:solidFill>
                  <a:schemeClr val="accent1">
                    <a:lumMod val="50000"/>
                  </a:schemeClr>
                </a:solidFill>
                <a:latin typeface="+mn-lt"/>
              </a:rPr>
              <a:t> </a:t>
            </a:r>
            <a:r>
              <a:rPr lang="vi-VN" sz="2000" dirty="0" err="1">
                <a:solidFill>
                  <a:schemeClr val="accent1">
                    <a:lumMod val="50000"/>
                  </a:schemeClr>
                </a:solidFill>
                <a:latin typeface="+mn-lt"/>
              </a:rPr>
              <a:t>kiln</a:t>
            </a:r>
            <a:r>
              <a:rPr lang="vi-VN" sz="2000" dirty="0">
                <a:solidFill>
                  <a:schemeClr val="accent1">
                    <a:lumMod val="50000"/>
                  </a:schemeClr>
                </a:solidFill>
                <a:latin typeface="+mn-lt"/>
              </a:rPr>
              <a:t> </a:t>
            </a:r>
            <a:r>
              <a:rPr lang="vi-VN" sz="2000" dirty="0" err="1">
                <a:solidFill>
                  <a:schemeClr val="accent1">
                    <a:lumMod val="50000"/>
                  </a:schemeClr>
                </a:solidFill>
                <a:latin typeface="+mn-lt"/>
              </a:rPr>
              <a:t>technology</a:t>
            </a:r>
            <a:r>
              <a:rPr lang="vi-VN" sz="2000" dirty="0">
                <a:solidFill>
                  <a:schemeClr val="accent1">
                    <a:lumMod val="50000"/>
                  </a:schemeClr>
                </a:solidFill>
                <a:latin typeface="+mn-lt"/>
              </a:rPr>
              <a:t> </a:t>
            </a:r>
            <a:r>
              <a:rPr lang="vi-VN" sz="2000" dirty="0" err="1">
                <a:solidFill>
                  <a:schemeClr val="accent1">
                    <a:lumMod val="50000"/>
                  </a:schemeClr>
                </a:solidFill>
                <a:latin typeface="+mn-lt"/>
              </a:rPr>
              <a:t>that</a:t>
            </a:r>
            <a:r>
              <a:rPr lang="vi-VN" sz="2000" dirty="0">
                <a:solidFill>
                  <a:schemeClr val="accent1">
                    <a:lumMod val="50000"/>
                  </a:schemeClr>
                </a:solidFill>
                <a:latin typeface="+mn-lt"/>
              </a:rPr>
              <a:t> can </a:t>
            </a:r>
            <a:r>
              <a:rPr lang="vi-VN" sz="2000" dirty="0" err="1">
                <a:solidFill>
                  <a:schemeClr val="accent1">
                    <a:lumMod val="50000"/>
                  </a:schemeClr>
                </a:solidFill>
                <a:latin typeface="+mn-lt"/>
              </a:rPr>
              <a:t>save</a:t>
            </a:r>
            <a:r>
              <a:rPr lang="vi-VN" sz="2000" dirty="0">
                <a:solidFill>
                  <a:schemeClr val="accent1">
                    <a:lumMod val="50000"/>
                  </a:schemeClr>
                </a:solidFill>
                <a:latin typeface="+mn-lt"/>
              </a:rPr>
              <a:t> </a:t>
            </a:r>
            <a:r>
              <a:rPr lang="vi-VN" sz="2000" dirty="0" err="1">
                <a:solidFill>
                  <a:schemeClr val="accent1">
                    <a:lumMod val="50000"/>
                  </a:schemeClr>
                </a:solidFill>
                <a:latin typeface="+mn-lt"/>
              </a:rPr>
              <a:t>energy</a:t>
            </a:r>
            <a:endParaRPr lang="en-US" sz="20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BAEB5418-9EC8-7DC4-125E-3888FB6014A7}"/>
              </a:ext>
            </a:extLst>
          </p:cNvPr>
          <p:cNvSpPr>
            <a:spLocks noGrp="1"/>
          </p:cNvSpPr>
          <p:nvPr>
            <p:ph idx="1"/>
          </p:nvPr>
        </p:nvSpPr>
        <p:spPr>
          <a:xfrm>
            <a:off x="649432" y="1722993"/>
            <a:ext cx="10893136" cy="4992399"/>
          </a:xfrm>
        </p:spPr>
        <p:txBody>
          <a:bodyPr>
            <a:normAutofit/>
          </a:bodyPr>
          <a:lstStyle/>
          <a:p>
            <a:pPr algn="just">
              <a:lnSpc>
                <a:spcPct val="130000"/>
              </a:lnSpc>
            </a:pPr>
            <a:r>
              <a:rPr lang="vi-VN" dirty="0" err="1"/>
              <a:t>There</a:t>
            </a:r>
            <a:r>
              <a:rPr lang="vi-VN" dirty="0"/>
              <a:t> </a:t>
            </a:r>
            <a:r>
              <a:rPr lang="vi-VN" dirty="0" err="1"/>
              <a:t>are</a:t>
            </a:r>
            <a:r>
              <a:rPr lang="vi-VN" dirty="0"/>
              <a:t> </a:t>
            </a:r>
            <a:r>
              <a:rPr lang="vi-VN" dirty="0" err="1"/>
              <a:t>many</a:t>
            </a:r>
            <a:r>
              <a:rPr lang="vi-VN" dirty="0"/>
              <a:t> </a:t>
            </a:r>
            <a:r>
              <a:rPr lang="vi-VN" dirty="0" err="1"/>
              <a:t>kilns</a:t>
            </a:r>
            <a:r>
              <a:rPr lang="vi-VN" dirty="0"/>
              <a:t> </a:t>
            </a:r>
            <a:r>
              <a:rPr lang="vi-VN" dirty="0" err="1"/>
              <a:t>with</a:t>
            </a:r>
            <a:r>
              <a:rPr lang="vi-VN" dirty="0"/>
              <a:t> </a:t>
            </a:r>
            <a:r>
              <a:rPr lang="vi-VN" dirty="0" err="1"/>
              <a:t>low</a:t>
            </a:r>
            <a:r>
              <a:rPr lang="vi-VN" dirty="0"/>
              <a:t> </a:t>
            </a:r>
            <a:r>
              <a:rPr lang="vi-VN" dirty="0" err="1"/>
              <a:t>energy</a:t>
            </a:r>
            <a:r>
              <a:rPr lang="vi-VN" dirty="0"/>
              <a:t> </a:t>
            </a:r>
            <a:r>
              <a:rPr lang="vi-VN" dirty="0" err="1"/>
              <a:t>efficiency</a:t>
            </a:r>
            <a:r>
              <a:rPr lang="vi-VN" dirty="0"/>
              <a:t> </a:t>
            </a:r>
            <a:r>
              <a:rPr lang="vi-VN" dirty="0" err="1"/>
              <a:t>are</a:t>
            </a:r>
            <a:r>
              <a:rPr lang="vi-VN" dirty="0"/>
              <a:t> in </a:t>
            </a:r>
            <a:r>
              <a:rPr lang="vi-VN" dirty="0" err="1"/>
              <a:t>operation</a:t>
            </a:r>
            <a:r>
              <a:rPr lang="vi-VN" dirty="0"/>
              <a:t> in </a:t>
            </a:r>
            <a:r>
              <a:rPr lang="vi-VN" dirty="0" err="1"/>
              <a:t>Vietnam</a:t>
            </a:r>
            <a:r>
              <a:rPr lang="vi-VN" dirty="0"/>
              <a:t> </a:t>
            </a:r>
            <a:r>
              <a:rPr lang="vi-VN" dirty="0" err="1"/>
              <a:t>including</a:t>
            </a:r>
            <a:r>
              <a:rPr lang="vi-VN" dirty="0"/>
              <a:t> </a:t>
            </a:r>
            <a:r>
              <a:rPr lang="vi-VN" dirty="0" err="1"/>
              <a:t>narrow</a:t>
            </a:r>
            <a:r>
              <a:rPr lang="vi-VN" dirty="0"/>
              <a:t> </a:t>
            </a:r>
            <a:r>
              <a:rPr lang="vi-VN" dirty="0" err="1"/>
              <a:t>tunnel</a:t>
            </a:r>
            <a:r>
              <a:rPr lang="vi-VN" dirty="0"/>
              <a:t> </a:t>
            </a:r>
            <a:r>
              <a:rPr lang="vi-VN" dirty="0" err="1"/>
              <a:t>kiln</a:t>
            </a:r>
            <a:r>
              <a:rPr lang="vi-VN" dirty="0"/>
              <a:t> </a:t>
            </a:r>
            <a:r>
              <a:rPr lang="vi-VN" dirty="0" err="1"/>
              <a:t>with</a:t>
            </a:r>
            <a:r>
              <a:rPr lang="vi-VN" dirty="0"/>
              <a:t> </a:t>
            </a:r>
            <a:r>
              <a:rPr lang="vi-VN" dirty="0" err="1"/>
              <a:t>arch</a:t>
            </a:r>
            <a:r>
              <a:rPr lang="vi-VN" dirty="0"/>
              <a:t> </a:t>
            </a:r>
            <a:r>
              <a:rPr lang="vi-VN" dirty="0" err="1"/>
              <a:t>roof</a:t>
            </a:r>
            <a:r>
              <a:rPr lang="vi-VN" dirty="0"/>
              <a:t>; </a:t>
            </a:r>
            <a:r>
              <a:rPr lang="vi-VN" dirty="0" err="1"/>
              <a:t>Hoffmann</a:t>
            </a:r>
            <a:r>
              <a:rPr lang="vi-VN" dirty="0"/>
              <a:t> </a:t>
            </a:r>
            <a:r>
              <a:rPr lang="vi-VN" dirty="0" err="1"/>
              <a:t>kiln</a:t>
            </a:r>
            <a:r>
              <a:rPr lang="vi-VN" dirty="0"/>
              <a:t> </a:t>
            </a:r>
            <a:r>
              <a:rPr lang="vi-VN" dirty="0" err="1"/>
              <a:t>with</a:t>
            </a:r>
            <a:r>
              <a:rPr lang="vi-VN" dirty="0"/>
              <a:t> </a:t>
            </a:r>
            <a:r>
              <a:rPr lang="vi-VN" dirty="0" err="1"/>
              <a:t>backward</a:t>
            </a:r>
            <a:r>
              <a:rPr lang="vi-VN" dirty="0"/>
              <a:t> </a:t>
            </a:r>
            <a:r>
              <a:rPr lang="vi-VN" dirty="0" err="1"/>
              <a:t>technology</a:t>
            </a:r>
            <a:r>
              <a:rPr lang="vi-VN" dirty="0"/>
              <a:t>. The </a:t>
            </a:r>
            <a:r>
              <a:rPr lang="vi-VN" dirty="0" err="1"/>
              <a:t>new</a:t>
            </a:r>
            <a:r>
              <a:rPr lang="vi-VN" dirty="0"/>
              <a:t> </a:t>
            </a:r>
            <a:r>
              <a:rPr lang="vi-VN" dirty="0" err="1"/>
              <a:t>model</a:t>
            </a:r>
            <a:r>
              <a:rPr lang="vi-VN" dirty="0"/>
              <a:t> </a:t>
            </a:r>
            <a:r>
              <a:rPr lang="vi-VN" dirty="0" err="1"/>
              <a:t>kilns</a:t>
            </a:r>
            <a:r>
              <a:rPr lang="vi-VN" dirty="0"/>
              <a:t> </a:t>
            </a:r>
            <a:r>
              <a:rPr lang="vi-VN" dirty="0" err="1"/>
              <a:t>should</a:t>
            </a:r>
            <a:r>
              <a:rPr lang="vi-VN" dirty="0"/>
              <a:t> be:</a:t>
            </a:r>
          </a:p>
          <a:p>
            <a:pPr lvl="1" algn="just">
              <a:lnSpc>
                <a:spcPct val="130000"/>
              </a:lnSpc>
            </a:pPr>
            <a:r>
              <a:rPr lang="vi-VN" dirty="0"/>
              <a:t>The </a:t>
            </a:r>
            <a:r>
              <a:rPr lang="vi-VN" dirty="0" err="1"/>
              <a:t>flat</a:t>
            </a:r>
            <a:r>
              <a:rPr lang="vi-VN" dirty="0"/>
              <a:t> </a:t>
            </a:r>
            <a:r>
              <a:rPr lang="vi-VN" dirty="0" err="1"/>
              <a:t>roof</a:t>
            </a:r>
            <a:r>
              <a:rPr lang="vi-VN" dirty="0"/>
              <a:t> </a:t>
            </a:r>
            <a:r>
              <a:rPr lang="vi-VN" dirty="0" err="1"/>
              <a:t>tunnel</a:t>
            </a:r>
            <a:r>
              <a:rPr lang="vi-VN" dirty="0"/>
              <a:t> </a:t>
            </a:r>
            <a:r>
              <a:rPr lang="vi-VN" dirty="0" err="1"/>
              <a:t>kiln</a:t>
            </a:r>
            <a:r>
              <a:rPr lang="vi-VN" dirty="0"/>
              <a:t> </a:t>
            </a:r>
            <a:r>
              <a:rPr lang="vi-VN" dirty="0" err="1"/>
              <a:t>using</a:t>
            </a:r>
            <a:r>
              <a:rPr lang="vi-VN" dirty="0"/>
              <a:t> </a:t>
            </a:r>
            <a:r>
              <a:rPr lang="vi-VN" dirty="0" err="1"/>
              <a:t>ceramic</a:t>
            </a:r>
            <a:r>
              <a:rPr lang="vi-VN" dirty="0"/>
              <a:t> </a:t>
            </a:r>
            <a:r>
              <a:rPr lang="vi-VN" dirty="0" err="1"/>
              <a:t>wool</a:t>
            </a:r>
            <a:r>
              <a:rPr lang="vi-VN" dirty="0"/>
              <a:t> </a:t>
            </a:r>
            <a:r>
              <a:rPr lang="vi-VN" dirty="0" err="1"/>
              <a:t>compressed</a:t>
            </a:r>
            <a:r>
              <a:rPr lang="vi-VN" dirty="0"/>
              <a:t> </a:t>
            </a:r>
            <a:r>
              <a:rPr lang="vi-VN" dirty="0" err="1"/>
              <a:t>for</a:t>
            </a:r>
            <a:r>
              <a:rPr lang="vi-VN" dirty="0"/>
              <a:t> the </a:t>
            </a:r>
            <a:r>
              <a:rPr lang="vi-VN" dirty="0" err="1"/>
              <a:t>roof</a:t>
            </a:r>
            <a:r>
              <a:rPr lang="vi-VN" dirty="0"/>
              <a:t> </a:t>
            </a:r>
            <a:r>
              <a:rPr lang="vi-VN" dirty="0" err="1"/>
              <a:t>that</a:t>
            </a:r>
            <a:r>
              <a:rPr lang="vi-VN" dirty="0"/>
              <a:t> can </a:t>
            </a:r>
            <a:r>
              <a:rPr lang="vi-VN" dirty="0" err="1"/>
              <a:t>reduce</a:t>
            </a:r>
            <a:r>
              <a:rPr lang="vi-VN" dirty="0"/>
              <a:t> </a:t>
            </a:r>
            <a:r>
              <a:rPr lang="vi-VN" dirty="0" err="1"/>
              <a:t>heat</a:t>
            </a:r>
            <a:r>
              <a:rPr lang="vi-VN" dirty="0"/>
              <a:t> </a:t>
            </a:r>
            <a:r>
              <a:rPr lang="vi-VN" dirty="0" err="1"/>
              <a:t>loss</a:t>
            </a:r>
            <a:r>
              <a:rPr lang="vi-VN" dirty="0"/>
              <a:t> </a:t>
            </a:r>
            <a:r>
              <a:rPr lang="vi-VN" dirty="0" err="1"/>
              <a:t>through</a:t>
            </a:r>
            <a:r>
              <a:rPr lang="vi-VN" dirty="0"/>
              <a:t> the </a:t>
            </a:r>
            <a:r>
              <a:rPr lang="vi-VN" dirty="0" err="1"/>
              <a:t>roof</a:t>
            </a:r>
            <a:r>
              <a:rPr lang="vi-VN" dirty="0"/>
              <a:t>.</a:t>
            </a:r>
          </a:p>
          <a:p>
            <a:pPr lvl="1" algn="just">
              <a:lnSpc>
                <a:spcPct val="130000"/>
              </a:lnSpc>
            </a:pPr>
            <a:r>
              <a:rPr lang="vi-VN" dirty="0" err="1"/>
              <a:t>Mobile</a:t>
            </a:r>
            <a:r>
              <a:rPr lang="vi-VN" dirty="0"/>
              <a:t> </a:t>
            </a:r>
            <a:r>
              <a:rPr lang="vi-VN" dirty="0" err="1"/>
              <a:t>tunnel</a:t>
            </a:r>
            <a:r>
              <a:rPr lang="vi-VN" dirty="0"/>
              <a:t> </a:t>
            </a:r>
            <a:r>
              <a:rPr lang="vi-VN" dirty="0" err="1"/>
              <a:t>kiln</a:t>
            </a:r>
            <a:r>
              <a:rPr lang="vi-VN" dirty="0"/>
              <a:t> </a:t>
            </a:r>
            <a:r>
              <a:rPr lang="vi-VN" dirty="0" err="1"/>
              <a:t>for</a:t>
            </a:r>
            <a:r>
              <a:rPr lang="vi-VN" dirty="0"/>
              <a:t> </a:t>
            </a:r>
            <a:r>
              <a:rPr lang="vi-VN" dirty="0" err="1"/>
              <a:t>that</a:t>
            </a:r>
            <a:r>
              <a:rPr lang="vi-VN" dirty="0"/>
              <a:t> </a:t>
            </a:r>
            <a:r>
              <a:rPr lang="vi-VN" dirty="0" err="1"/>
              <a:t>whole</a:t>
            </a:r>
            <a:r>
              <a:rPr lang="vi-VN" dirty="0"/>
              <a:t> the </a:t>
            </a:r>
            <a:r>
              <a:rPr lang="vi-VN" dirty="0" err="1"/>
              <a:t>kiln</a:t>
            </a:r>
            <a:r>
              <a:rPr lang="vi-VN" dirty="0"/>
              <a:t> </a:t>
            </a:r>
            <a:r>
              <a:rPr lang="vi-VN" dirty="0" err="1"/>
              <a:t>is</a:t>
            </a:r>
            <a:r>
              <a:rPr lang="vi-VN" dirty="0"/>
              <a:t> </a:t>
            </a:r>
            <a:r>
              <a:rPr lang="vi-VN" dirty="0" err="1"/>
              <a:t>constructed</a:t>
            </a:r>
            <a:r>
              <a:rPr lang="vi-VN" dirty="0"/>
              <a:t> </a:t>
            </a:r>
            <a:r>
              <a:rPr lang="vi-VN" dirty="0" err="1"/>
              <a:t>by</a:t>
            </a:r>
            <a:r>
              <a:rPr lang="vi-VN" dirty="0"/>
              <a:t> </a:t>
            </a:r>
            <a:r>
              <a:rPr lang="vi-VN" dirty="0" err="1"/>
              <a:t>light</a:t>
            </a:r>
            <a:r>
              <a:rPr lang="vi-VN" dirty="0"/>
              <a:t> </a:t>
            </a:r>
            <a:r>
              <a:rPr lang="vi-VN" dirty="0" err="1"/>
              <a:t>insulation</a:t>
            </a:r>
            <a:r>
              <a:rPr lang="vi-VN" dirty="0"/>
              <a:t> </a:t>
            </a:r>
            <a:r>
              <a:rPr lang="vi-VN" dirty="0" err="1"/>
              <a:t>materials</a:t>
            </a:r>
            <a:r>
              <a:rPr lang="vi-VN" dirty="0"/>
              <a:t> </a:t>
            </a:r>
            <a:r>
              <a:rPr lang="vi-VN" dirty="0" err="1"/>
              <a:t>that</a:t>
            </a:r>
            <a:r>
              <a:rPr lang="vi-VN" dirty="0"/>
              <a:t> </a:t>
            </a:r>
            <a:r>
              <a:rPr lang="vi-VN" dirty="0" err="1"/>
              <a:t>could</a:t>
            </a:r>
            <a:r>
              <a:rPr lang="vi-VN" dirty="0"/>
              <a:t> be </a:t>
            </a:r>
            <a:r>
              <a:rPr lang="vi-VN" dirty="0" err="1"/>
              <a:t>moved</a:t>
            </a:r>
            <a:r>
              <a:rPr lang="vi-VN" dirty="0"/>
              <a:t> in the </a:t>
            </a:r>
            <a:r>
              <a:rPr lang="vi-VN" dirty="0" err="1"/>
              <a:t>circle</a:t>
            </a:r>
            <a:r>
              <a:rPr lang="vi-VN" dirty="0"/>
              <a:t> </a:t>
            </a:r>
            <a:r>
              <a:rPr lang="vi-VN" dirty="0" err="1"/>
              <a:t>and</a:t>
            </a:r>
            <a:r>
              <a:rPr lang="vi-VN" dirty="0"/>
              <a:t> </a:t>
            </a:r>
            <a:r>
              <a:rPr lang="vi-VN" dirty="0" err="1"/>
              <a:t>bricks</a:t>
            </a:r>
            <a:r>
              <a:rPr lang="vi-VN" dirty="0"/>
              <a:t> </a:t>
            </a:r>
            <a:r>
              <a:rPr lang="vi-VN" dirty="0" err="1"/>
              <a:t>stacked</a:t>
            </a:r>
            <a:r>
              <a:rPr lang="vi-VN" dirty="0"/>
              <a:t> </a:t>
            </a:r>
            <a:r>
              <a:rPr lang="vi-VN" dirty="0" err="1"/>
              <a:t>at</a:t>
            </a:r>
            <a:r>
              <a:rPr lang="vi-VN" dirty="0"/>
              <a:t> the </a:t>
            </a:r>
            <a:r>
              <a:rPr lang="vi-VN" dirty="0" err="1"/>
              <a:t>floor</a:t>
            </a:r>
            <a:r>
              <a:rPr lang="vi-VN" dirty="0"/>
              <a:t> </a:t>
            </a:r>
            <a:r>
              <a:rPr lang="vi-VN" dirty="0" err="1"/>
              <a:t>and</a:t>
            </a:r>
            <a:r>
              <a:rPr lang="vi-VN" dirty="0"/>
              <a:t> </a:t>
            </a:r>
            <a:r>
              <a:rPr lang="vi-VN" dirty="0" err="1"/>
              <a:t>will</a:t>
            </a:r>
            <a:r>
              <a:rPr lang="vi-VN" dirty="0"/>
              <a:t> be </a:t>
            </a:r>
            <a:r>
              <a:rPr lang="vi-VN" dirty="0" err="1"/>
              <a:t>fired</a:t>
            </a:r>
            <a:r>
              <a:rPr lang="vi-VN" dirty="0"/>
              <a:t> </a:t>
            </a:r>
            <a:r>
              <a:rPr lang="vi-VN" dirty="0" err="1"/>
              <a:t>when</a:t>
            </a:r>
            <a:r>
              <a:rPr lang="vi-VN" dirty="0"/>
              <a:t> the </a:t>
            </a:r>
            <a:r>
              <a:rPr lang="vi-VN" dirty="0" err="1"/>
              <a:t>kiln</a:t>
            </a:r>
            <a:r>
              <a:rPr lang="vi-VN" dirty="0"/>
              <a:t> </a:t>
            </a:r>
            <a:r>
              <a:rPr lang="vi-VN" dirty="0" err="1"/>
              <a:t>move</a:t>
            </a:r>
            <a:r>
              <a:rPr lang="vi-VN" dirty="0"/>
              <a:t> </a:t>
            </a:r>
            <a:r>
              <a:rPr lang="vi-VN" dirty="0" err="1"/>
              <a:t>through</a:t>
            </a:r>
            <a:endParaRPr lang="vi-VN" dirty="0"/>
          </a:p>
          <a:p>
            <a:pPr lvl="1" algn="just">
              <a:lnSpc>
                <a:spcPct val="130000"/>
              </a:lnSpc>
            </a:pPr>
            <a:r>
              <a:rPr lang="vi-VN" dirty="0" err="1"/>
              <a:t>Moveable</a:t>
            </a:r>
            <a:r>
              <a:rPr lang="vi-VN" dirty="0"/>
              <a:t> </a:t>
            </a:r>
            <a:r>
              <a:rPr lang="vi-VN" dirty="0" err="1"/>
              <a:t>roof</a:t>
            </a:r>
            <a:r>
              <a:rPr lang="vi-VN" dirty="0"/>
              <a:t> </a:t>
            </a:r>
            <a:r>
              <a:rPr lang="vi-VN" dirty="0" err="1"/>
              <a:t>tunnel</a:t>
            </a:r>
            <a:r>
              <a:rPr lang="vi-VN" dirty="0"/>
              <a:t> </a:t>
            </a:r>
            <a:r>
              <a:rPr lang="vi-VN" dirty="0" err="1"/>
              <a:t>kiln</a:t>
            </a:r>
            <a:r>
              <a:rPr lang="vi-VN" dirty="0"/>
              <a:t> </a:t>
            </a:r>
            <a:r>
              <a:rPr lang="vi-VN" dirty="0" err="1"/>
              <a:t>where</a:t>
            </a:r>
            <a:r>
              <a:rPr lang="vi-VN" dirty="0"/>
              <a:t> </a:t>
            </a:r>
            <a:r>
              <a:rPr lang="vi-VN" dirty="0" err="1"/>
              <a:t>as</a:t>
            </a:r>
            <a:r>
              <a:rPr lang="vi-VN" dirty="0"/>
              <a:t> the </a:t>
            </a:r>
            <a:r>
              <a:rPr lang="vi-VN" dirty="0" err="1"/>
              <a:t>kiln</a:t>
            </a:r>
            <a:r>
              <a:rPr lang="vi-VN" dirty="0"/>
              <a:t> </a:t>
            </a:r>
            <a:r>
              <a:rPr lang="vi-VN" dirty="0" err="1"/>
              <a:t>is</a:t>
            </a:r>
            <a:r>
              <a:rPr lang="vi-VN" dirty="0"/>
              <a:t> </a:t>
            </a:r>
            <a:r>
              <a:rPr lang="vi-VN" dirty="0" err="1"/>
              <a:t>costructed</a:t>
            </a:r>
            <a:r>
              <a:rPr lang="vi-VN" dirty="0"/>
              <a:t> </a:t>
            </a:r>
            <a:r>
              <a:rPr lang="vi-VN" dirty="0" err="1"/>
              <a:t>with</a:t>
            </a:r>
            <a:r>
              <a:rPr lang="vi-VN" dirty="0"/>
              <a:t> </a:t>
            </a:r>
            <a:r>
              <a:rPr lang="vi-VN" dirty="0" err="1"/>
              <a:t>only</a:t>
            </a:r>
            <a:r>
              <a:rPr lang="vi-VN" dirty="0"/>
              <a:t> the </a:t>
            </a:r>
            <a:r>
              <a:rPr lang="vi-VN" dirty="0" err="1"/>
              <a:t>roof</a:t>
            </a:r>
            <a:r>
              <a:rPr lang="vi-VN" dirty="0"/>
              <a:t> </a:t>
            </a:r>
            <a:r>
              <a:rPr lang="vi-VN" dirty="0" err="1"/>
              <a:t>could</a:t>
            </a:r>
            <a:r>
              <a:rPr lang="vi-VN" dirty="0"/>
              <a:t> be </a:t>
            </a:r>
            <a:r>
              <a:rPr lang="vi-VN" dirty="0" err="1"/>
              <a:t>moved</a:t>
            </a:r>
            <a:r>
              <a:rPr lang="vi-VN" dirty="0"/>
              <a:t>. </a:t>
            </a:r>
            <a:r>
              <a:rPr lang="vi-VN" dirty="0" err="1"/>
              <a:t>Brick</a:t>
            </a:r>
            <a:r>
              <a:rPr lang="vi-VN" dirty="0"/>
              <a:t> </a:t>
            </a:r>
            <a:r>
              <a:rPr lang="vi-VN" dirty="0" err="1"/>
              <a:t>is</a:t>
            </a:r>
            <a:r>
              <a:rPr lang="vi-VN" dirty="0"/>
              <a:t> </a:t>
            </a:r>
            <a:r>
              <a:rPr lang="vi-VN" dirty="0" err="1"/>
              <a:t>stacked</a:t>
            </a:r>
            <a:r>
              <a:rPr lang="vi-VN" dirty="0"/>
              <a:t> </a:t>
            </a:r>
            <a:r>
              <a:rPr lang="vi-VN" dirty="0" err="1"/>
              <a:t>at</a:t>
            </a:r>
            <a:r>
              <a:rPr lang="vi-VN" dirty="0"/>
              <a:t> the </a:t>
            </a:r>
            <a:r>
              <a:rPr lang="vi-VN" dirty="0" err="1"/>
              <a:t>floor</a:t>
            </a:r>
            <a:r>
              <a:rPr lang="vi-VN" dirty="0"/>
              <a:t> </a:t>
            </a:r>
            <a:r>
              <a:rPr lang="vi-VN" dirty="0" err="1"/>
              <a:t>and</a:t>
            </a:r>
            <a:r>
              <a:rPr lang="vi-VN" dirty="0"/>
              <a:t> the </a:t>
            </a:r>
            <a:r>
              <a:rPr lang="vi-VN" dirty="0" err="1"/>
              <a:t>fire</a:t>
            </a:r>
            <a:r>
              <a:rPr lang="vi-VN" dirty="0"/>
              <a:t> </a:t>
            </a:r>
            <a:r>
              <a:rPr lang="vi-VN" dirty="0" err="1"/>
              <a:t>move</a:t>
            </a:r>
            <a:r>
              <a:rPr lang="vi-VN" dirty="0"/>
              <a:t> </a:t>
            </a:r>
            <a:r>
              <a:rPr lang="vi-VN" dirty="0" err="1"/>
              <a:t>with</a:t>
            </a:r>
            <a:r>
              <a:rPr lang="vi-VN" dirty="0"/>
              <a:t> the </a:t>
            </a:r>
            <a:r>
              <a:rPr lang="vi-VN" dirty="0" err="1"/>
              <a:t>move</a:t>
            </a:r>
            <a:r>
              <a:rPr lang="vi-VN" dirty="0"/>
              <a:t> </a:t>
            </a:r>
            <a:r>
              <a:rPr lang="vi-VN" dirty="0" err="1"/>
              <a:t>of</a:t>
            </a:r>
            <a:r>
              <a:rPr lang="vi-VN" dirty="0"/>
              <a:t> the </a:t>
            </a:r>
            <a:r>
              <a:rPr lang="vi-VN" dirty="0" err="1"/>
              <a:t>roof</a:t>
            </a:r>
            <a:r>
              <a:rPr lang="vi-VN" dirty="0"/>
              <a:t>. </a:t>
            </a:r>
          </a:p>
          <a:p>
            <a:pPr algn="just">
              <a:lnSpc>
                <a:spcPct val="130000"/>
              </a:lnSpc>
            </a:pPr>
            <a:r>
              <a:rPr lang="vi-VN" dirty="0"/>
              <a:t>Energy </a:t>
            </a:r>
            <a:r>
              <a:rPr lang="vi-VN" dirty="0" err="1"/>
              <a:t>saving</a:t>
            </a:r>
            <a:r>
              <a:rPr lang="vi-VN" dirty="0"/>
              <a:t> </a:t>
            </a:r>
            <a:r>
              <a:rPr lang="vi-VN" dirty="0" err="1"/>
              <a:t>could</a:t>
            </a:r>
            <a:r>
              <a:rPr lang="vi-VN" dirty="0"/>
              <a:t> be </a:t>
            </a:r>
            <a:r>
              <a:rPr lang="vi-VN" dirty="0" err="1"/>
              <a:t>up</a:t>
            </a:r>
            <a:r>
              <a:rPr lang="vi-VN" dirty="0"/>
              <a:t> to 30% </a:t>
            </a:r>
            <a:r>
              <a:rPr lang="vi-VN" dirty="0" err="1"/>
              <a:t>by</a:t>
            </a:r>
            <a:r>
              <a:rPr lang="vi-VN" dirty="0"/>
              <a:t> </a:t>
            </a:r>
            <a:r>
              <a:rPr lang="vi-VN" dirty="0" err="1"/>
              <a:t>changing</a:t>
            </a:r>
            <a:r>
              <a:rPr lang="vi-VN" dirty="0"/>
              <a:t> </a:t>
            </a:r>
            <a:r>
              <a:rPr lang="vi-VN" dirty="0" err="1"/>
              <a:t>technology</a:t>
            </a:r>
            <a:r>
              <a:rPr lang="vi-VN" dirty="0"/>
              <a:t> </a:t>
            </a:r>
            <a:r>
              <a:rPr lang="vi-VN" dirty="0" err="1"/>
              <a:t>as</a:t>
            </a:r>
            <a:r>
              <a:rPr lang="vi-VN" dirty="0"/>
              <a:t> </a:t>
            </a:r>
            <a:r>
              <a:rPr lang="vi-VN" dirty="0" err="1"/>
              <a:t>well</a:t>
            </a:r>
            <a:r>
              <a:rPr lang="vi-VN" dirty="0"/>
              <a:t> </a:t>
            </a:r>
            <a:r>
              <a:rPr lang="vi-VN" dirty="0" err="1"/>
              <a:t>as</a:t>
            </a:r>
            <a:r>
              <a:rPr lang="vi-VN" dirty="0"/>
              <a:t> the </a:t>
            </a:r>
            <a:r>
              <a:rPr lang="vi-VN" dirty="0" err="1"/>
              <a:t>production</a:t>
            </a:r>
            <a:r>
              <a:rPr lang="vi-VN" dirty="0"/>
              <a:t> </a:t>
            </a:r>
            <a:r>
              <a:rPr lang="vi-VN" dirty="0" err="1"/>
              <a:t>capacity</a:t>
            </a:r>
            <a:endParaRPr lang="en-US" dirty="0"/>
          </a:p>
        </p:txBody>
      </p:sp>
      <p:sp>
        <p:nvSpPr>
          <p:cNvPr id="4" name="Title 1">
            <a:extLst>
              <a:ext uri="{FF2B5EF4-FFF2-40B4-BE49-F238E27FC236}">
                <a16:creationId xmlns:a16="http://schemas.microsoft.com/office/drawing/2014/main" id="{302CBD58-3476-CD47-1146-FCA23316C566}"/>
              </a:ext>
            </a:extLst>
          </p:cNvPr>
          <p:cNvSpPr txBox="1">
            <a:spLocks/>
          </p:cNvSpPr>
          <p:nvPr/>
        </p:nvSpPr>
        <p:spPr>
          <a:xfrm>
            <a:off x="838200" y="430441"/>
            <a:ext cx="10515600" cy="7829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kern="0" dirty="0">
              <a:solidFill>
                <a:schemeClr val="accent1">
                  <a:lumMod val="50000"/>
                </a:schemeClr>
              </a:solidFill>
              <a:latin typeface="+mn-lt"/>
            </a:endParaRPr>
          </a:p>
        </p:txBody>
      </p:sp>
    </p:spTree>
    <p:extLst>
      <p:ext uri="{BB962C8B-B14F-4D97-AF65-F5344CB8AC3E}">
        <p14:creationId xmlns:p14="http://schemas.microsoft.com/office/powerpoint/2010/main" val="2185755676"/>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920AD-0769-0836-4B3E-F1056653FF69}"/>
              </a:ext>
            </a:extLst>
          </p:cNvPr>
          <p:cNvSpPr>
            <a:spLocks noGrp="1"/>
          </p:cNvSpPr>
          <p:nvPr>
            <p:ph type="title"/>
          </p:nvPr>
        </p:nvSpPr>
        <p:spPr/>
        <p:txBody>
          <a:bodyPr/>
          <a:lstStyle/>
          <a:p>
            <a:r>
              <a:rPr lang="en-US" dirty="0">
                <a:solidFill>
                  <a:schemeClr val="accent1">
                    <a:lumMod val="50000"/>
                  </a:schemeClr>
                </a:solidFill>
              </a:rPr>
              <a:t>EEMS IN </a:t>
            </a:r>
            <a:r>
              <a:rPr lang="vi-VN" dirty="0">
                <a:solidFill>
                  <a:schemeClr val="accent1">
                    <a:lumMod val="50000"/>
                  </a:schemeClr>
                </a:solidFill>
              </a:rPr>
              <a:t>BRICK PRODUCTION</a:t>
            </a:r>
            <a:endParaRPr lang="en-US" dirty="0"/>
          </a:p>
        </p:txBody>
      </p:sp>
      <p:pic>
        <p:nvPicPr>
          <p:cNvPr id="4" name="Picture 3">
            <a:extLst>
              <a:ext uri="{FF2B5EF4-FFF2-40B4-BE49-F238E27FC236}">
                <a16:creationId xmlns:a16="http://schemas.microsoft.com/office/drawing/2014/main" id="{F96C343D-384F-3378-1D4B-9887E77D8B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552" y="1435903"/>
            <a:ext cx="7404834" cy="2699679"/>
          </a:xfrm>
          <a:prstGeom prst="rect">
            <a:avLst/>
          </a:prstGeom>
        </p:spPr>
      </p:pic>
      <p:pic>
        <p:nvPicPr>
          <p:cNvPr id="1026" name="Picture 2">
            <a:extLst>
              <a:ext uri="{FF2B5EF4-FFF2-40B4-BE49-F238E27FC236}">
                <a16:creationId xmlns:a16="http://schemas.microsoft.com/office/drawing/2014/main" id="{FE77FD17-0EE9-B41E-3A65-8650428B7F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6942" y="1325819"/>
            <a:ext cx="3901237" cy="29198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6D3A4A4-5F92-0A29-4B8E-069F5E139106}"/>
              </a:ext>
            </a:extLst>
          </p:cNvPr>
          <p:cNvSpPr txBox="1"/>
          <p:nvPr/>
        </p:nvSpPr>
        <p:spPr>
          <a:xfrm>
            <a:off x="574098" y="4245664"/>
            <a:ext cx="6094268" cy="369332"/>
          </a:xfrm>
          <a:prstGeom prst="rect">
            <a:avLst/>
          </a:prstGeom>
          <a:noFill/>
        </p:spPr>
        <p:txBody>
          <a:bodyPr wrap="square">
            <a:spAutoFit/>
          </a:bodyPr>
          <a:lstStyle/>
          <a:p>
            <a:pPr algn="just"/>
            <a:r>
              <a:rPr lang="vi-VN" dirty="0" err="1">
                <a:latin typeface="+mn-lt"/>
              </a:rPr>
              <a:t>Tunnel</a:t>
            </a:r>
            <a:r>
              <a:rPr lang="vi-VN" dirty="0">
                <a:latin typeface="+mn-lt"/>
              </a:rPr>
              <a:t> </a:t>
            </a:r>
            <a:r>
              <a:rPr lang="vi-VN" dirty="0" err="1">
                <a:latin typeface="+mn-lt"/>
              </a:rPr>
              <a:t>kiln</a:t>
            </a:r>
            <a:r>
              <a:rPr lang="vi-VN" dirty="0">
                <a:latin typeface="+mn-lt"/>
              </a:rPr>
              <a:t> </a:t>
            </a:r>
            <a:r>
              <a:rPr lang="vi-VN" dirty="0" err="1">
                <a:latin typeface="+mn-lt"/>
              </a:rPr>
              <a:t>with</a:t>
            </a:r>
            <a:r>
              <a:rPr lang="vi-VN" dirty="0">
                <a:latin typeface="+mn-lt"/>
              </a:rPr>
              <a:t> the </a:t>
            </a:r>
            <a:r>
              <a:rPr lang="vi-VN" dirty="0" err="1">
                <a:latin typeface="+mn-lt"/>
              </a:rPr>
              <a:t>narrow</a:t>
            </a:r>
            <a:r>
              <a:rPr lang="vi-VN" dirty="0">
                <a:latin typeface="+mn-lt"/>
              </a:rPr>
              <a:t> </a:t>
            </a:r>
            <a:r>
              <a:rPr lang="vi-VN" dirty="0" err="1">
                <a:latin typeface="+mn-lt"/>
              </a:rPr>
              <a:t>tunnel</a:t>
            </a:r>
            <a:r>
              <a:rPr lang="vi-VN" dirty="0">
                <a:latin typeface="+mn-lt"/>
              </a:rPr>
              <a:t> </a:t>
            </a:r>
            <a:r>
              <a:rPr lang="vi-VN" dirty="0" err="1">
                <a:latin typeface="+mn-lt"/>
              </a:rPr>
              <a:t>and</a:t>
            </a:r>
            <a:r>
              <a:rPr lang="vi-VN" dirty="0">
                <a:latin typeface="+mn-lt"/>
              </a:rPr>
              <a:t> </a:t>
            </a:r>
            <a:r>
              <a:rPr lang="vi-VN" dirty="0" err="1">
                <a:latin typeface="+mn-lt"/>
              </a:rPr>
              <a:t>arch</a:t>
            </a:r>
            <a:r>
              <a:rPr lang="vi-VN" dirty="0">
                <a:latin typeface="+mn-lt"/>
              </a:rPr>
              <a:t> </a:t>
            </a:r>
            <a:r>
              <a:rPr lang="vi-VN" dirty="0" err="1">
                <a:latin typeface="+mn-lt"/>
              </a:rPr>
              <a:t>roof</a:t>
            </a:r>
            <a:endParaRPr lang="en-US" dirty="0">
              <a:latin typeface="+mn-lt"/>
            </a:endParaRPr>
          </a:p>
        </p:txBody>
      </p:sp>
      <p:sp>
        <p:nvSpPr>
          <p:cNvPr id="7" name="TextBox 6">
            <a:extLst>
              <a:ext uri="{FF2B5EF4-FFF2-40B4-BE49-F238E27FC236}">
                <a16:creationId xmlns:a16="http://schemas.microsoft.com/office/drawing/2014/main" id="{1ADA2A4A-77B6-7953-06C3-51E878E7FAFA}"/>
              </a:ext>
            </a:extLst>
          </p:cNvPr>
          <p:cNvSpPr txBox="1"/>
          <p:nvPr/>
        </p:nvSpPr>
        <p:spPr>
          <a:xfrm>
            <a:off x="8406244" y="4401112"/>
            <a:ext cx="3211657" cy="369332"/>
          </a:xfrm>
          <a:prstGeom prst="rect">
            <a:avLst/>
          </a:prstGeom>
          <a:noFill/>
        </p:spPr>
        <p:txBody>
          <a:bodyPr wrap="square">
            <a:spAutoFit/>
          </a:bodyPr>
          <a:lstStyle/>
          <a:p>
            <a:pPr algn="just"/>
            <a:r>
              <a:rPr lang="vi-VN" dirty="0" err="1">
                <a:latin typeface="+mn-lt"/>
              </a:rPr>
              <a:t>Hoffmann</a:t>
            </a:r>
            <a:r>
              <a:rPr lang="vi-VN" dirty="0">
                <a:latin typeface="+mn-lt"/>
              </a:rPr>
              <a:t> </a:t>
            </a:r>
            <a:r>
              <a:rPr lang="vi-VN" dirty="0" err="1">
                <a:latin typeface="+mn-lt"/>
              </a:rPr>
              <a:t>kiln</a:t>
            </a:r>
            <a:endParaRPr lang="en-US" dirty="0">
              <a:latin typeface="+mn-lt"/>
            </a:endParaRPr>
          </a:p>
        </p:txBody>
      </p:sp>
    </p:spTree>
    <p:extLst>
      <p:ext uri="{BB962C8B-B14F-4D97-AF65-F5344CB8AC3E}">
        <p14:creationId xmlns:p14="http://schemas.microsoft.com/office/powerpoint/2010/main" val="2128878324"/>
      </p:ext>
    </p:extLst>
  </p:cSld>
  <p:clrMapOvr>
    <a:masterClrMapping/>
  </p:clrMapOvr>
  <p:transition advClick="0"/>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2635</TotalTime>
  <Words>3517</Words>
  <Application>Microsoft Macintosh PowerPoint</Application>
  <PresentationFormat>Widescreen</PresentationFormat>
  <Paragraphs>145</Paragraphs>
  <Slides>27</Slides>
  <Notes>2</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27</vt:i4>
      </vt:variant>
    </vt:vector>
  </HeadingPairs>
  <TitlesOfParts>
    <vt:vector size="39" baseType="lpstr">
      <vt:lpstr>Aptos</vt:lpstr>
      <vt:lpstr>Arial</vt:lpstr>
      <vt:lpstr>Calibri</vt:lpstr>
      <vt:lpstr>Fira Sans Extra Condensed</vt:lpstr>
      <vt:lpstr>Poppins</vt:lpstr>
      <vt:lpstr>Roboto</vt:lpstr>
      <vt:lpstr>1_Energy Saving Infographics by Slidesgo</vt:lpstr>
      <vt:lpstr>2_Energy Saving Infographics by Slidesgo</vt:lpstr>
      <vt:lpstr>3_Energy Saving Infographics by Slidesgo</vt:lpstr>
      <vt:lpstr>Terra</vt:lpstr>
      <vt:lpstr>Energy Saving Infographics by Slidesgo</vt:lpstr>
      <vt:lpstr>4_Energy Saving Infographics by Slidesgo</vt:lpstr>
      <vt:lpstr>PowerPoint Presentation</vt:lpstr>
      <vt:lpstr>CONTENT</vt:lpstr>
      <vt:lpstr>1. ENERGY IN BRICK PRODUCTION (1)</vt:lpstr>
      <vt:lpstr>1. ENERGY IN BRICK PRODUCTION (2)</vt:lpstr>
      <vt:lpstr>The firing curve describes the progression of the brick firing process</vt:lpstr>
      <vt:lpstr>FIRING CURVE IN A TUNNEL KILN</vt:lpstr>
      <vt:lpstr>1. ENERGY IN BRICK PRODUCTION (5)</vt:lpstr>
      <vt:lpstr>Using the new kiln technology that can save energy</vt:lpstr>
      <vt:lpstr>EEMS IN BRICK PRODUCTION</vt:lpstr>
      <vt:lpstr>EEMS IN BRICK PRODUCTION</vt:lpstr>
      <vt:lpstr>EEMS IN BRICK PRODUCTION</vt:lpstr>
      <vt:lpstr>PowerPoint Presentation</vt:lpstr>
      <vt:lpstr>EEMS IN BRICK PRODUCTION</vt:lpstr>
      <vt:lpstr>EEMS IN BRICK PRODUCTION</vt:lpstr>
      <vt:lpstr>EEMS IN BRICK PRODUCTION</vt:lpstr>
      <vt:lpstr>EEMS IN BRICK PRODUCTION</vt:lpstr>
      <vt:lpstr>EEMS IN BRICK PRODUCTION</vt:lpstr>
      <vt:lpstr>EEMS IN BRICK PRODUCTION</vt:lpstr>
      <vt:lpstr>ENERGY USAGE IN CERAMIC PRODUCTION PROCESS</vt:lpstr>
      <vt:lpstr>ENERGY USAGE IN OTHER TYPES OF CERAMIC PRODUCTS</vt:lpstr>
      <vt:lpstr>ENERGY USAGE IN OTHER TYPES OF CERAMIC PRODUCTS</vt:lpstr>
      <vt:lpstr>EEMS IN CERAMIC PRODUCTION</vt:lpstr>
      <vt:lpstr>EEMS IN CERAMIC PRODUCTION</vt:lpstr>
      <vt:lpstr>EEMS IN CERAMIC PRODUCTION</vt:lpstr>
      <vt:lpstr>EEMS IN CERAMIC PRODUCTION</vt:lpstr>
      <vt:lpstr>EEMS IN CERAMIC PRODUCTION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ESCO</dc:title>
  <dc:creator>VU XUAN THUY 20193923</dc:creator>
  <cp:lastModifiedBy>823417-Nguyễn Mạnh Hùng</cp:lastModifiedBy>
  <cp:revision>31</cp:revision>
  <dcterms:created xsi:type="dcterms:W3CDTF">2025-04-10T03:39:03Z</dcterms:created>
  <dcterms:modified xsi:type="dcterms:W3CDTF">2025-08-15T04:09:58Z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835726</vt:lpwstr>
  </property>
  <property fmtid="{D5CDD505-2E9C-101B-9397-08002B2CF9AE}" name="NXPowerLiteSettings" pid="3">
    <vt:lpwstr>F7000400038000</vt:lpwstr>
  </property>
  <property fmtid="{D5CDD505-2E9C-101B-9397-08002B2CF9AE}" name="NXPowerLiteVersion" pid="4">
    <vt:lpwstr>S11.0.1</vt:lpwstr>
  </property>
</Properties>
</file>